
<file path=[Content_Types].xml><?xml version="1.0" encoding="utf-8"?>
<Types xmlns="http://schemas.openxmlformats.org/package/2006/content-types">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315" r:id="rId2"/>
    <p:sldId id="316" r:id="rId3"/>
    <p:sldId id="317" r:id="rId4"/>
    <p:sldId id="318" r:id="rId5"/>
    <p:sldId id="319"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Lst>
  <p:sldSz cx="9144000" cy="6858000" type="screen4x3"/>
  <p:notesSz cx="7010400" cy="9296400"/>
  <p:defaultTextStyle>
    <a:defPPr>
      <a:defRPr lang="fr-FR"/>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F"/>
    <a:srgbClr val="FFF1E6"/>
    <a:srgbClr val="804000"/>
    <a:srgbClr val="FFCC66"/>
    <a:srgbClr val="FF6666"/>
    <a:srgbClr val="436488"/>
    <a:srgbClr val="CCCCCC"/>
    <a:srgbClr val="FFE368"/>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6" autoAdjust="0"/>
    <p:restoredTop sz="94660"/>
  </p:normalViewPr>
  <p:slideViewPr>
    <p:cSldViewPr snapToGrid="0" snapToObjects="1">
      <p:cViewPr>
        <p:scale>
          <a:sx n="75" d="100"/>
          <a:sy n="75" d="100"/>
        </p:scale>
        <p:origin x="-996" y="-720"/>
      </p:cViewPr>
      <p:guideLst>
        <p:guide orient="horz" pos="3894"/>
        <p:guide orient="horz" pos="2977"/>
        <p:guide orient="horz" pos="661"/>
        <p:guide orient="horz" pos="906"/>
        <p:guide pos="685"/>
        <p:guide pos="3034"/>
        <p:guide pos="5414"/>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Calibri" pitchFamily="34" charset="0"/>
              </a:defRPr>
            </a:lvl1pPr>
          </a:lstStyle>
          <a:p>
            <a:pPr>
              <a:defRPr/>
            </a:pPr>
            <a:endParaRPr lang="fr-CA"/>
          </a:p>
        </p:txBody>
      </p:sp>
      <p:sp>
        <p:nvSpPr>
          <p:cNvPr id="3" name="Espace réservé de la date 2"/>
          <p:cNvSpPr>
            <a:spLocks noGrp="1"/>
          </p:cNvSpPr>
          <p:nvPr>
            <p:ph type="dt" sz="quarter"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atin typeface="Calibri" pitchFamily="34" charset="0"/>
              </a:defRPr>
            </a:lvl1pPr>
          </a:lstStyle>
          <a:p>
            <a:pPr>
              <a:defRPr/>
            </a:pPr>
            <a:fld id="{ACE800ED-8424-4277-B159-4F6D4203D1B6}" type="datetimeFigureOut">
              <a:rPr lang="fr-FR"/>
              <a:pPr>
                <a:defRPr/>
              </a:pPr>
              <a:t>16/04/2015</a:t>
            </a:fld>
            <a:endParaRPr lang="fr-CA"/>
          </a:p>
        </p:txBody>
      </p:sp>
      <p:sp>
        <p:nvSpPr>
          <p:cNvPr id="4" name="Espace réservé du pied de page 3"/>
          <p:cNvSpPr>
            <a:spLocks noGrp="1"/>
          </p:cNvSpPr>
          <p:nvPr>
            <p:ph type="ftr" sz="quarter" idx="2"/>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Calibri" pitchFamily="34" charset="0"/>
              </a:defRPr>
            </a:lvl1pPr>
          </a:lstStyle>
          <a:p>
            <a:pPr>
              <a:defRPr/>
            </a:pPr>
            <a:endParaRPr lang="fr-CA"/>
          </a:p>
        </p:txBody>
      </p:sp>
      <p:sp>
        <p:nvSpPr>
          <p:cNvPr id="5" name="Espace réservé du numéro de diapositive 4"/>
          <p:cNvSpPr>
            <a:spLocks noGrp="1"/>
          </p:cNvSpPr>
          <p:nvPr>
            <p:ph type="sldNum" sz="quarter" idx="3"/>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atin typeface="Calibri" pitchFamily="34" charset="0"/>
              </a:defRPr>
            </a:lvl1pPr>
          </a:lstStyle>
          <a:p>
            <a:pPr>
              <a:defRPr/>
            </a:pPr>
            <a:fld id="{3CC267D8-FF68-4253-A4DF-D4B68AE189AB}"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Calibri" pitchFamily="34" charset="0"/>
              </a:defRPr>
            </a:lvl1pPr>
          </a:lstStyle>
          <a:p>
            <a:pPr>
              <a:defRPr/>
            </a:pPr>
            <a:endParaRPr lang="fr-CA"/>
          </a:p>
        </p:txBody>
      </p:sp>
      <p:sp>
        <p:nvSpPr>
          <p:cNvPr id="3" name="Espace réservé de la date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atin typeface="Calibri" pitchFamily="34" charset="0"/>
              </a:defRPr>
            </a:lvl1pPr>
          </a:lstStyle>
          <a:p>
            <a:pPr>
              <a:defRPr/>
            </a:pPr>
            <a:fld id="{608679AE-94D0-4DBB-8205-D00179CDDB32}" type="datetimeFigureOut">
              <a:rPr lang="fr-FR"/>
              <a:pPr>
                <a:defRPr/>
              </a:pPr>
              <a:t>16/04/2015</a:t>
            </a:fld>
            <a:endParaRPr lang="fr-CA"/>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endParaRPr lang="fr-CA" noProof="0"/>
          </a:p>
        </p:txBody>
      </p:sp>
      <p:sp>
        <p:nvSpPr>
          <p:cNvPr id="6" name="Espace réservé du pied de page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Calibri" pitchFamily="34" charset="0"/>
              </a:defRPr>
            </a:lvl1pPr>
          </a:lstStyle>
          <a:p>
            <a:pPr>
              <a:defRPr/>
            </a:pPr>
            <a:endParaRPr lang="fr-CA"/>
          </a:p>
        </p:txBody>
      </p:sp>
      <p:sp>
        <p:nvSpPr>
          <p:cNvPr id="7" name="Espace réservé du numéro de diapositive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atin typeface="Calibri" pitchFamily="34" charset="0"/>
              </a:defRPr>
            </a:lvl1pPr>
          </a:lstStyle>
          <a:p>
            <a:pPr>
              <a:defRPr/>
            </a:pPr>
            <a:fld id="{E512BD0C-955C-489E-9B76-C9C89D7D1E95}"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titre - texte rouge">
    <p:spTree>
      <p:nvGrpSpPr>
        <p:cNvPr id="1" name=""/>
        <p:cNvGrpSpPr/>
        <p:nvPr/>
      </p:nvGrpSpPr>
      <p:grpSpPr>
        <a:xfrm>
          <a:off x="0" y="0"/>
          <a:ext cx="0" cy="0"/>
          <a:chOff x="0" y="0"/>
          <a:chExt cx="0" cy="0"/>
        </a:xfrm>
      </p:grpSpPr>
      <p:sp>
        <p:nvSpPr>
          <p:cNvPr id="2" name="Titre 1"/>
          <p:cNvSpPr>
            <a:spLocks noGrp="1"/>
          </p:cNvSpPr>
          <p:nvPr>
            <p:ph type="ctrTitle"/>
          </p:nvPr>
        </p:nvSpPr>
        <p:spPr>
          <a:xfrm>
            <a:off x="992765" y="1895184"/>
            <a:ext cx="7680959" cy="1470025"/>
          </a:xfrm>
        </p:spPr>
        <p:txBody>
          <a:bodyPr anchor="t">
            <a:noAutofit/>
          </a:bodyPr>
          <a:lstStyle>
            <a:lvl1pPr algn="l">
              <a:defRPr sz="4000">
                <a:solidFill>
                  <a:schemeClr val="accent1"/>
                </a:solidFill>
              </a:defRPr>
            </a:lvl1pPr>
          </a:lstStyle>
          <a:p>
            <a:r>
              <a:rPr lang="fr-CA" dirty="0" smtClean="0"/>
              <a:t>Cliquez et modifiez le titre</a:t>
            </a:r>
            <a:endParaRPr lang="fr-CA" dirty="0"/>
          </a:p>
        </p:txBody>
      </p:sp>
      <p:sp>
        <p:nvSpPr>
          <p:cNvPr id="3" name="Sous-titre 2"/>
          <p:cNvSpPr>
            <a:spLocks noGrp="1"/>
          </p:cNvSpPr>
          <p:nvPr>
            <p:ph type="subTitle" idx="1"/>
          </p:nvPr>
        </p:nvSpPr>
        <p:spPr>
          <a:xfrm>
            <a:off x="992764" y="3378488"/>
            <a:ext cx="7680959" cy="1752600"/>
          </a:xfrm>
        </p:spPr>
        <p:txBody>
          <a:bodyPr>
            <a:noAutofit/>
          </a:bodyPr>
          <a:lstStyle>
            <a:lvl1pPr marL="0" indent="0" algn="l">
              <a:buNone/>
              <a:defRPr sz="3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dirty="0" smtClean="0"/>
              <a:t>Cliquez pour modifier le style des sous-titres du masque</a:t>
            </a:r>
            <a:endParaRPr lang="fr-CA" dirty="0"/>
          </a:p>
        </p:txBody>
      </p:sp>
      <p:sp>
        <p:nvSpPr>
          <p:cNvPr id="4" name="Espace réservé de la date 3"/>
          <p:cNvSpPr>
            <a:spLocks noGrp="1"/>
          </p:cNvSpPr>
          <p:nvPr>
            <p:ph type="dt" sz="half" idx="10"/>
          </p:nvPr>
        </p:nvSpPr>
        <p:spPr>
          <a:xfrm>
            <a:off x="992188" y="5589588"/>
            <a:ext cx="7681912" cy="434975"/>
          </a:xfrm>
        </p:spPr>
        <p:txBody>
          <a:bodyPr anchor="t"/>
          <a:lstStyle>
            <a:lvl1pPr algn="l">
              <a:defRPr sz="2000"/>
            </a:lvl1pPr>
          </a:lstStyle>
          <a:p>
            <a:pPr>
              <a:defRPr/>
            </a:pPr>
            <a:fld id="{3721352C-30FC-49F2-B0EE-563C6FA87F8D}" type="datetime1">
              <a:rPr lang="fr-FR"/>
              <a:pPr>
                <a:defRPr/>
              </a:pPr>
              <a:t>16/04/2015</a:t>
            </a:fld>
            <a:r>
              <a:rPr lang="fr-CA"/>
              <a:t>11 février 2015</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blanc">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CA"/>
          </a:p>
        </p:txBody>
      </p:sp>
      <p:sp>
        <p:nvSpPr>
          <p:cNvPr id="3" name="Espace réservé du contenu 2"/>
          <p:cNvSpPr>
            <a:spLocks noGrp="1"/>
          </p:cNvSpPr>
          <p:nvPr>
            <p:ph idx="1"/>
          </p:nvPr>
        </p:nvSpPr>
        <p:spPr/>
        <p:txBody>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254882C9-C45E-46A1-B2C4-56E5D7D85324}" type="datetime1">
              <a:rPr lang="fr-FR"/>
              <a:pPr>
                <a:defRPr/>
              </a:pPr>
              <a:t>16/04/2015</a:t>
            </a:fld>
            <a:r>
              <a:rPr lang="fr-CA"/>
              <a:t>11 février 2015</a:t>
            </a:r>
          </a:p>
        </p:txBody>
      </p:sp>
      <p:sp>
        <p:nvSpPr>
          <p:cNvPr id="5"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2"/>
          </p:nvPr>
        </p:nvSpPr>
        <p:spPr/>
        <p:txBody>
          <a:bodyPr/>
          <a:lstStyle>
            <a:lvl1pPr>
              <a:defRPr/>
            </a:lvl1pPr>
          </a:lstStyle>
          <a:p>
            <a:pPr>
              <a:defRPr/>
            </a:pPr>
            <a:fld id="{45C3B0AE-0F8E-4947-AFA4-0E31AC801B1C}" type="slidenum">
              <a:rPr lang="fr-CA"/>
              <a:pPr>
                <a:defRPr/>
              </a:pPr>
              <a:t>‹N°›</a:t>
            </a:fld>
            <a:endParaRPr lang="fr-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12pts blanc">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mtClean="0"/>
              <a:t>Cliquez et modifiez le titre</a:t>
            </a:r>
            <a:endParaRPr lang="fr-CA"/>
          </a:p>
        </p:txBody>
      </p:sp>
      <p:sp>
        <p:nvSpPr>
          <p:cNvPr id="3" name="Espace réservé du contenu 2"/>
          <p:cNvSpPr>
            <a:spLocks noGrp="1"/>
          </p:cNvSpPr>
          <p:nvPr>
            <p:ph idx="1"/>
          </p:nvPr>
        </p:nvSpPr>
        <p:spPr/>
        <p:txBody>
          <a:bodyPr>
            <a:noAutofit/>
          </a:bodyPr>
          <a:lstStyle>
            <a:lvl1pPr>
              <a:spcBef>
                <a:spcPts val="600"/>
              </a:spcBef>
              <a:defRPr sz="1200"/>
            </a:lvl1pPr>
            <a:lvl2pPr>
              <a:spcBef>
                <a:spcPts val="300"/>
              </a:spcBef>
              <a:defRPr sz="1200"/>
            </a:lvl2pPr>
            <a:lvl3pPr>
              <a:spcBef>
                <a:spcPts val="300"/>
              </a:spcBef>
              <a:defRPr sz="1100"/>
            </a:lvl3pPr>
            <a:lvl4pPr>
              <a:spcBef>
                <a:spcPts val="300"/>
              </a:spcBef>
              <a:defRPr sz="1000"/>
            </a:lvl4pPr>
            <a:lvl5pPr>
              <a:spcBef>
                <a:spcPts val="600"/>
              </a:spcBef>
              <a:defRPr sz="12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e la date 3"/>
          <p:cNvSpPr>
            <a:spLocks noGrp="1"/>
          </p:cNvSpPr>
          <p:nvPr>
            <p:ph type="dt" sz="half" idx="10"/>
          </p:nvPr>
        </p:nvSpPr>
        <p:spPr/>
        <p:txBody>
          <a:bodyPr/>
          <a:lstStyle>
            <a:lvl1pPr>
              <a:defRPr/>
            </a:lvl1pPr>
          </a:lstStyle>
          <a:p>
            <a:pPr>
              <a:defRPr/>
            </a:pPr>
            <a:fld id="{FE2A0AD9-CA02-433D-BA9D-0F1446AC0D7F}" type="datetime1">
              <a:rPr lang="fr-FR"/>
              <a:pPr>
                <a:defRPr/>
              </a:pPr>
              <a:t>16/04/2015</a:t>
            </a:fld>
            <a:r>
              <a:rPr lang="fr-CA"/>
              <a:t>11 février 2015</a:t>
            </a:r>
          </a:p>
        </p:txBody>
      </p:sp>
      <p:sp>
        <p:nvSpPr>
          <p:cNvPr id="5"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2"/>
          </p:nvPr>
        </p:nvSpPr>
        <p:spPr/>
        <p:txBody>
          <a:bodyPr/>
          <a:lstStyle>
            <a:lvl1pPr>
              <a:defRPr/>
            </a:lvl1pPr>
          </a:lstStyle>
          <a:p>
            <a:pPr>
              <a:defRPr/>
            </a:pPr>
            <a:fld id="{E6D98503-E911-4ED0-97FD-635B6B2FA627}" type="slidenum">
              <a:rPr lang="fr-CA"/>
              <a:pPr>
                <a:defRPr/>
              </a:pPr>
              <a:t>‹N°›</a:t>
            </a:fld>
            <a:endParaRPr lang="fr-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éparateur de section blanc">
    <p:spTree>
      <p:nvGrpSpPr>
        <p:cNvPr id="1" name=""/>
        <p:cNvGrpSpPr/>
        <p:nvPr/>
      </p:nvGrpSpPr>
      <p:grpSpPr>
        <a:xfrm>
          <a:off x="0" y="0"/>
          <a:ext cx="0" cy="0"/>
          <a:chOff x="0" y="0"/>
          <a:chExt cx="0" cy="0"/>
        </a:xfrm>
      </p:grpSpPr>
      <p:sp>
        <p:nvSpPr>
          <p:cNvPr id="2" name="Titre 1"/>
          <p:cNvSpPr>
            <a:spLocks noGrp="1"/>
          </p:cNvSpPr>
          <p:nvPr>
            <p:ph type="title"/>
          </p:nvPr>
        </p:nvSpPr>
        <p:spPr>
          <a:xfrm>
            <a:off x="979840" y="1452408"/>
            <a:ext cx="7680959" cy="3319617"/>
          </a:xfrm>
        </p:spPr>
        <p:txBody>
          <a:bodyPr>
            <a:noAutofit/>
          </a:bodyPr>
          <a:lstStyle>
            <a:lvl1pPr algn="l">
              <a:defRPr sz="7000" b="1" cap="none"/>
            </a:lvl1pPr>
          </a:lstStyle>
          <a:p>
            <a:r>
              <a:rPr lang="fr-CA" dirty="0" smtClean="0"/>
              <a:t>Cliquez et modifiez le titre</a:t>
            </a:r>
            <a:endParaRPr lang="fr-CA" dirty="0"/>
          </a:p>
        </p:txBody>
      </p:sp>
      <p:sp>
        <p:nvSpPr>
          <p:cNvPr id="3" name="Espace réservé du texte 2"/>
          <p:cNvSpPr>
            <a:spLocks noGrp="1"/>
          </p:cNvSpPr>
          <p:nvPr>
            <p:ph type="body" idx="1"/>
          </p:nvPr>
        </p:nvSpPr>
        <p:spPr>
          <a:xfrm>
            <a:off x="979840" y="4772024"/>
            <a:ext cx="7680959" cy="1494837"/>
          </a:xfrm>
        </p:spPr>
        <p:txBody>
          <a:bodyPr>
            <a:noAutofit/>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dirty="0"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9B6C6B6B-67E8-44CC-A0CB-E03A139B4EC6}" type="datetime1">
              <a:rPr lang="fr-FR"/>
              <a:pPr>
                <a:defRPr/>
              </a:pPr>
              <a:t>16/04/2015</a:t>
            </a:fld>
            <a:r>
              <a:rPr lang="fr-CA"/>
              <a:t>11 février 2015</a:t>
            </a:r>
          </a:p>
        </p:txBody>
      </p:sp>
      <p:sp>
        <p:nvSpPr>
          <p:cNvPr id="5"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2"/>
          </p:nvPr>
        </p:nvSpPr>
        <p:spPr/>
        <p:txBody>
          <a:bodyPr/>
          <a:lstStyle>
            <a:lvl1pPr>
              <a:defRPr/>
            </a:lvl1pPr>
          </a:lstStyle>
          <a:p>
            <a:pPr>
              <a:defRPr/>
            </a:pPr>
            <a:fld id="{86D3EB9A-2E9D-413F-9EA9-D5ECE21A057A}" type="slidenum">
              <a:rPr lang="fr-CA"/>
              <a:pPr>
                <a:defRPr/>
              </a:pPr>
              <a:t>‹N°›</a:t>
            </a:fld>
            <a:endParaRPr lang="fr-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mphase blanc">
    <p:spTree>
      <p:nvGrpSpPr>
        <p:cNvPr id="1" name=""/>
        <p:cNvGrpSpPr/>
        <p:nvPr/>
      </p:nvGrpSpPr>
      <p:grpSpPr>
        <a:xfrm>
          <a:off x="0" y="0"/>
          <a:ext cx="0" cy="0"/>
          <a:chOff x="0" y="0"/>
          <a:chExt cx="0" cy="0"/>
        </a:xfrm>
      </p:grpSpPr>
      <p:sp>
        <p:nvSpPr>
          <p:cNvPr id="2" name="Titre 1"/>
          <p:cNvSpPr>
            <a:spLocks noGrp="1"/>
          </p:cNvSpPr>
          <p:nvPr>
            <p:ph type="title"/>
          </p:nvPr>
        </p:nvSpPr>
        <p:spPr>
          <a:xfrm>
            <a:off x="953226" y="1340768"/>
            <a:ext cx="7680959" cy="4840957"/>
          </a:xfrm>
        </p:spPr>
        <p:txBody>
          <a:bodyPr anchor="ctr">
            <a:noAutofit/>
          </a:bodyPr>
          <a:lstStyle>
            <a:lvl1pPr algn="l">
              <a:defRPr sz="7000" b="1" cap="none">
                <a:solidFill>
                  <a:srgbClr val="E00000"/>
                </a:solidFill>
              </a:defRPr>
            </a:lvl1pPr>
          </a:lstStyle>
          <a:p>
            <a:r>
              <a:rPr lang="fr-CA" dirty="0" smtClean="0"/>
              <a:t>Cliquez et modifiez le titre</a:t>
            </a:r>
            <a:endParaRPr lang="fr-CA" dirty="0"/>
          </a:p>
        </p:txBody>
      </p:sp>
      <p:sp>
        <p:nvSpPr>
          <p:cNvPr id="3" name="Espace réservé de la date 3"/>
          <p:cNvSpPr>
            <a:spLocks noGrp="1"/>
          </p:cNvSpPr>
          <p:nvPr>
            <p:ph type="dt" sz="half" idx="10"/>
          </p:nvPr>
        </p:nvSpPr>
        <p:spPr/>
        <p:txBody>
          <a:bodyPr/>
          <a:lstStyle>
            <a:lvl1pPr>
              <a:defRPr/>
            </a:lvl1pPr>
          </a:lstStyle>
          <a:p>
            <a:pPr>
              <a:defRPr/>
            </a:pPr>
            <a:fld id="{81589A21-95F9-429C-B8BB-0259004CDF54}" type="datetime1">
              <a:rPr lang="fr-FR"/>
              <a:pPr>
                <a:defRPr/>
              </a:pPr>
              <a:t>16/04/2015</a:t>
            </a:fld>
            <a:r>
              <a:rPr lang="fr-CA"/>
              <a:t>11 février 2015</a:t>
            </a:r>
          </a:p>
        </p:txBody>
      </p:sp>
      <p:sp>
        <p:nvSpPr>
          <p:cNvPr id="4"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5" name="Espace réservé du numéro de diapositive 5"/>
          <p:cNvSpPr>
            <a:spLocks noGrp="1"/>
          </p:cNvSpPr>
          <p:nvPr>
            <p:ph type="sldNum" sz="quarter" idx="12"/>
          </p:nvPr>
        </p:nvSpPr>
        <p:spPr/>
        <p:txBody>
          <a:bodyPr/>
          <a:lstStyle>
            <a:lvl1pPr>
              <a:defRPr/>
            </a:lvl1pPr>
          </a:lstStyle>
          <a:p>
            <a:pPr>
              <a:defRPr/>
            </a:pPr>
            <a:fld id="{B32C8171-04D6-4D1E-AE77-858E48A96DD0}" type="slidenum">
              <a:rPr lang="fr-CA"/>
              <a:pPr>
                <a:defRPr/>
              </a:pPr>
              <a:t>‹N°›</a:t>
            </a:fld>
            <a:endParaRPr lang="fr-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gauche, contenu droite">
    <p:spTree>
      <p:nvGrpSpPr>
        <p:cNvPr id="1" name=""/>
        <p:cNvGrpSpPr/>
        <p:nvPr/>
      </p:nvGrpSpPr>
      <p:grpSpPr>
        <a:xfrm>
          <a:off x="0" y="0"/>
          <a:ext cx="0" cy="0"/>
          <a:chOff x="0" y="0"/>
          <a:chExt cx="0" cy="0"/>
        </a:xfrm>
      </p:grpSpPr>
      <p:sp>
        <p:nvSpPr>
          <p:cNvPr id="2" name="Titre 1"/>
          <p:cNvSpPr>
            <a:spLocks noGrp="1"/>
          </p:cNvSpPr>
          <p:nvPr>
            <p:ph type="title"/>
          </p:nvPr>
        </p:nvSpPr>
        <p:spPr>
          <a:xfrm>
            <a:off x="1000161" y="1470891"/>
            <a:ext cx="2973178" cy="4727448"/>
          </a:xfrm>
        </p:spPr>
        <p:txBody>
          <a:bodyPr anchor="t">
            <a:noAutofit/>
          </a:bodyPr>
          <a:lstStyle>
            <a:lvl1pPr>
              <a:defRPr sz="4000"/>
            </a:lvl1pPr>
          </a:lstStyle>
          <a:p>
            <a:r>
              <a:rPr lang="fr-CA" dirty="0" smtClean="0"/>
              <a:t>Cliquez et modifiez le titre</a:t>
            </a:r>
            <a:endParaRPr lang="fr-CA" dirty="0"/>
          </a:p>
        </p:txBody>
      </p:sp>
      <p:sp>
        <p:nvSpPr>
          <p:cNvPr id="3" name="Espace réservé du contenu 2"/>
          <p:cNvSpPr>
            <a:spLocks noGrp="1"/>
          </p:cNvSpPr>
          <p:nvPr>
            <p:ph idx="1"/>
          </p:nvPr>
        </p:nvSpPr>
        <p:spPr>
          <a:xfrm>
            <a:off x="4086862" y="1470892"/>
            <a:ext cx="4590794" cy="4719248"/>
          </a:xfrm>
        </p:spPr>
        <p:txBody>
          <a:bodyPr>
            <a:noAutofit/>
          </a:body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e la date 3"/>
          <p:cNvSpPr>
            <a:spLocks noGrp="1"/>
          </p:cNvSpPr>
          <p:nvPr>
            <p:ph type="dt" sz="half" idx="10"/>
          </p:nvPr>
        </p:nvSpPr>
        <p:spPr/>
        <p:txBody>
          <a:bodyPr/>
          <a:lstStyle>
            <a:lvl1pPr>
              <a:defRPr/>
            </a:lvl1pPr>
          </a:lstStyle>
          <a:p>
            <a:pPr>
              <a:defRPr/>
            </a:pPr>
            <a:fld id="{97A32801-C966-4C30-8280-FF40E8130BF5}" type="datetime1">
              <a:rPr lang="fr-FR"/>
              <a:pPr>
                <a:defRPr/>
              </a:pPr>
              <a:t>16/04/2015</a:t>
            </a:fld>
            <a:r>
              <a:rPr lang="fr-CA"/>
              <a:t>11 février 2015</a:t>
            </a:r>
          </a:p>
        </p:txBody>
      </p:sp>
      <p:sp>
        <p:nvSpPr>
          <p:cNvPr id="5"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2"/>
          </p:nvPr>
        </p:nvSpPr>
        <p:spPr/>
        <p:txBody>
          <a:bodyPr/>
          <a:lstStyle>
            <a:lvl1pPr>
              <a:defRPr/>
            </a:lvl1pPr>
          </a:lstStyle>
          <a:p>
            <a:pPr>
              <a:defRPr/>
            </a:pPr>
            <a:fld id="{DA53B7E1-06BC-412C-B6D5-B7B0178F62A5}" type="slidenum">
              <a:rPr lang="fr-CA"/>
              <a:pPr>
                <a:defRPr/>
              </a:pPr>
              <a:t>‹N°›</a:t>
            </a:fld>
            <a:endParaRPr lang="fr-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gauche)">
    <p:spTree>
      <p:nvGrpSpPr>
        <p:cNvPr id="1" name=""/>
        <p:cNvGrpSpPr/>
        <p:nvPr/>
      </p:nvGrpSpPr>
      <p:grpSpPr>
        <a:xfrm>
          <a:off x="0" y="0"/>
          <a:ext cx="0" cy="0"/>
          <a:chOff x="0" y="0"/>
          <a:chExt cx="0" cy="0"/>
        </a:xfrm>
      </p:grpSpPr>
      <p:sp>
        <p:nvSpPr>
          <p:cNvPr id="2" name="Titre 1"/>
          <p:cNvSpPr>
            <a:spLocks noGrp="1"/>
          </p:cNvSpPr>
          <p:nvPr>
            <p:ph type="title"/>
          </p:nvPr>
        </p:nvSpPr>
        <p:spPr>
          <a:xfrm>
            <a:off x="1000160" y="1052735"/>
            <a:ext cx="7686640" cy="1061582"/>
          </a:xfrm>
        </p:spPr>
        <p:txBody>
          <a:bodyPr/>
          <a:lstStyle/>
          <a:p>
            <a:r>
              <a:rPr lang="fr-CA" smtClean="0"/>
              <a:t>Cliquez et modifiez le titre</a:t>
            </a:r>
            <a:endParaRPr lang="fr-CA"/>
          </a:p>
        </p:txBody>
      </p:sp>
      <p:sp>
        <p:nvSpPr>
          <p:cNvPr id="3" name="Espace réservé du contenu 2"/>
          <p:cNvSpPr>
            <a:spLocks noGrp="1"/>
          </p:cNvSpPr>
          <p:nvPr>
            <p:ph sz="half" idx="1"/>
          </p:nvPr>
        </p:nvSpPr>
        <p:spPr>
          <a:xfrm>
            <a:off x="1000160" y="2404871"/>
            <a:ext cx="3785616" cy="3776531"/>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e la date 3"/>
          <p:cNvSpPr>
            <a:spLocks noGrp="1"/>
          </p:cNvSpPr>
          <p:nvPr>
            <p:ph type="dt" sz="half" idx="10"/>
          </p:nvPr>
        </p:nvSpPr>
        <p:spPr/>
        <p:txBody>
          <a:bodyPr/>
          <a:lstStyle>
            <a:lvl1pPr>
              <a:defRPr/>
            </a:lvl1pPr>
          </a:lstStyle>
          <a:p>
            <a:pPr>
              <a:defRPr/>
            </a:pPr>
            <a:fld id="{7978495E-0C90-4E80-9F72-357C31B81C0E}" type="datetime1">
              <a:rPr lang="fr-FR"/>
              <a:pPr>
                <a:defRPr/>
              </a:pPr>
              <a:t>16/04/2015</a:t>
            </a:fld>
            <a:r>
              <a:rPr lang="fr-CA"/>
              <a:t>11 février 2015</a:t>
            </a:r>
          </a:p>
        </p:txBody>
      </p:sp>
      <p:sp>
        <p:nvSpPr>
          <p:cNvPr id="5"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2"/>
          </p:nvPr>
        </p:nvSpPr>
        <p:spPr/>
        <p:txBody>
          <a:bodyPr/>
          <a:lstStyle>
            <a:lvl1pPr>
              <a:defRPr/>
            </a:lvl1pPr>
          </a:lstStyle>
          <a:p>
            <a:pPr>
              <a:defRPr/>
            </a:pPr>
            <a:fld id="{1249ECA9-48D8-4DD6-A7C1-FD09CD287509}" type="slidenum">
              <a:rPr lang="fr-CA"/>
              <a:pPr>
                <a:defRPr/>
              </a:pPr>
              <a:t>‹N°›</a:t>
            </a:fld>
            <a:endParaRPr lang="fr-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droite)">
    <p:spTree>
      <p:nvGrpSpPr>
        <p:cNvPr id="1" name=""/>
        <p:cNvGrpSpPr/>
        <p:nvPr/>
      </p:nvGrpSpPr>
      <p:grpSpPr>
        <a:xfrm>
          <a:off x="0" y="0"/>
          <a:ext cx="0" cy="0"/>
          <a:chOff x="0" y="0"/>
          <a:chExt cx="0" cy="0"/>
        </a:xfrm>
      </p:grpSpPr>
      <p:sp>
        <p:nvSpPr>
          <p:cNvPr id="2" name="Titre 1"/>
          <p:cNvSpPr>
            <a:spLocks noGrp="1"/>
          </p:cNvSpPr>
          <p:nvPr>
            <p:ph type="title"/>
          </p:nvPr>
        </p:nvSpPr>
        <p:spPr>
          <a:xfrm>
            <a:off x="1000160" y="1052735"/>
            <a:ext cx="7686640" cy="1061582"/>
          </a:xfrm>
        </p:spPr>
        <p:txBody>
          <a:bodyPr/>
          <a:lstStyle/>
          <a:p>
            <a:r>
              <a:rPr lang="fr-CA" smtClean="0"/>
              <a:t>Cliquez et modifiez le titre</a:t>
            </a:r>
            <a:endParaRPr lang="fr-CA"/>
          </a:p>
        </p:txBody>
      </p:sp>
      <p:sp>
        <p:nvSpPr>
          <p:cNvPr id="4" name="Espace réservé du contenu 3"/>
          <p:cNvSpPr>
            <a:spLocks noGrp="1"/>
          </p:cNvSpPr>
          <p:nvPr>
            <p:ph sz="half" idx="2"/>
          </p:nvPr>
        </p:nvSpPr>
        <p:spPr>
          <a:xfrm>
            <a:off x="4901184" y="2404871"/>
            <a:ext cx="3785616" cy="3776854"/>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5" name="Espace réservé de la date 3"/>
          <p:cNvSpPr>
            <a:spLocks noGrp="1"/>
          </p:cNvSpPr>
          <p:nvPr>
            <p:ph type="dt" sz="half" idx="10"/>
          </p:nvPr>
        </p:nvSpPr>
        <p:spPr/>
        <p:txBody>
          <a:bodyPr/>
          <a:lstStyle>
            <a:lvl1pPr>
              <a:defRPr/>
            </a:lvl1pPr>
          </a:lstStyle>
          <a:p>
            <a:pPr>
              <a:defRPr/>
            </a:pPr>
            <a:fld id="{FDF8CC1A-59F2-4B5F-A92B-ADA853ADDF20}" type="datetime1">
              <a:rPr lang="fr-FR"/>
              <a:pPr>
                <a:defRPr/>
              </a:pPr>
              <a:t>16/04/2015</a:t>
            </a:fld>
            <a:r>
              <a:rPr lang="fr-CA"/>
              <a:t>11 février 2015</a:t>
            </a:r>
          </a:p>
        </p:txBody>
      </p:sp>
      <p:sp>
        <p:nvSpPr>
          <p:cNvPr id="6"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7" name="Espace réservé du numéro de diapositive 5"/>
          <p:cNvSpPr>
            <a:spLocks noGrp="1"/>
          </p:cNvSpPr>
          <p:nvPr>
            <p:ph type="sldNum" sz="quarter" idx="12"/>
          </p:nvPr>
        </p:nvSpPr>
        <p:spPr/>
        <p:txBody>
          <a:bodyPr/>
          <a:lstStyle>
            <a:lvl1pPr>
              <a:defRPr/>
            </a:lvl1pPr>
          </a:lstStyle>
          <a:p>
            <a:pPr>
              <a:defRPr/>
            </a:pPr>
            <a:fld id="{FD5A504D-29F4-4167-960A-D83CC8E1F426}" type="slidenum">
              <a:rPr lang="fr-CA"/>
              <a:pPr>
                <a:defRPr/>
              </a:pPr>
              <a:t>‹N°›</a:t>
            </a:fld>
            <a:endParaRPr lang="fr-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re et contenu 2 colonnes">
    <p:spTree>
      <p:nvGrpSpPr>
        <p:cNvPr id="1" name=""/>
        <p:cNvGrpSpPr/>
        <p:nvPr/>
      </p:nvGrpSpPr>
      <p:grpSpPr>
        <a:xfrm>
          <a:off x="0" y="0"/>
          <a:ext cx="0" cy="0"/>
          <a:chOff x="0" y="0"/>
          <a:chExt cx="0" cy="0"/>
        </a:xfrm>
      </p:grpSpPr>
      <p:sp>
        <p:nvSpPr>
          <p:cNvPr id="2" name="Titre 1"/>
          <p:cNvSpPr>
            <a:spLocks noGrp="1"/>
          </p:cNvSpPr>
          <p:nvPr>
            <p:ph type="title"/>
          </p:nvPr>
        </p:nvSpPr>
        <p:spPr>
          <a:xfrm>
            <a:off x="1000160" y="1052735"/>
            <a:ext cx="7686640" cy="1061582"/>
          </a:xfrm>
        </p:spPr>
        <p:txBody>
          <a:bodyPr/>
          <a:lstStyle/>
          <a:p>
            <a:r>
              <a:rPr lang="fr-CA" smtClean="0"/>
              <a:t>Cliquez et modifiez le titre</a:t>
            </a:r>
            <a:endParaRPr lang="fr-CA"/>
          </a:p>
        </p:txBody>
      </p:sp>
      <p:sp>
        <p:nvSpPr>
          <p:cNvPr id="3" name="Espace réservé du contenu 2"/>
          <p:cNvSpPr>
            <a:spLocks noGrp="1"/>
          </p:cNvSpPr>
          <p:nvPr>
            <p:ph sz="half" idx="1"/>
          </p:nvPr>
        </p:nvSpPr>
        <p:spPr>
          <a:xfrm>
            <a:off x="1000160" y="2404871"/>
            <a:ext cx="3785616" cy="3776531"/>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u contenu 3"/>
          <p:cNvSpPr>
            <a:spLocks noGrp="1"/>
          </p:cNvSpPr>
          <p:nvPr>
            <p:ph sz="half" idx="2"/>
          </p:nvPr>
        </p:nvSpPr>
        <p:spPr>
          <a:xfrm>
            <a:off x="4901184" y="2404871"/>
            <a:ext cx="3785616" cy="3776854"/>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5" name="Espace réservé de la date 3"/>
          <p:cNvSpPr>
            <a:spLocks noGrp="1"/>
          </p:cNvSpPr>
          <p:nvPr>
            <p:ph type="dt" sz="half" idx="10"/>
          </p:nvPr>
        </p:nvSpPr>
        <p:spPr/>
        <p:txBody>
          <a:bodyPr/>
          <a:lstStyle>
            <a:lvl1pPr>
              <a:defRPr/>
            </a:lvl1pPr>
          </a:lstStyle>
          <a:p>
            <a:pPr>
              <a:defRPr/>
            </a:pPr>
            <a:fld id="{30EDB3D5-EAD5-43B1-95BA-7E59E35E21FF}" type="datetime1">
              <a:rPr lang="fr-FR"/>
              <a:pPr>
                <a:defRPr/>
              </a:pPr>
              <a:t>16/04/2015</a:t>
            </a:fld>
            <a:r>
              <a:rPr lang="fr-CA"/>
              <a:t>11 février 2015</a:t>
            </a:r>
          </a:p>
        </p:txBody>
      </p:sp>
      <p:sp>
        <p:nvSpPr>
          <p:cNvPr id="6"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7" name="Espace réservé du numéro de diapositive 5"/>
          <p:cNvSpPr>
            <a:spLocks noGrp="1"/>
          </p:cNvSpPr>
          <p:nvPr>
            <p:ph type="sldNum" sz="quarter" idx="12"/>
          </p:nvPr>
        </p:nvSpPr>
        <p:spPr/>
        <p:txBody>
          <a:bodyPr/>
          <a:lstStyle>
            <a:lvl1pPr>
              <a:defRPr/>
            </a:lvl1pPr>
          </a:lstStyle>
          <a:p>
            <a:pPr>
              <a:defRPr/>
            </a:pPr>
            <a:fld id="{9F47189C-6BAA-4410-8CF2-EA2B4BBE0887}" type="slidenum">
              <a:rPr lang="fr-CA"/>
              <a:pPr>
                <a:defRPr/>
              </a:pPr>
              <a:t>‹N°›</a:t>
            </a:fld>
            <a:endParaRPr lang="fr-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et contenu 3 colonnes">
    <p:spTree>
      <p:nvGrpSpPr>
        <p:cNvPr id="1" name=""/>
        <p:cNvGrpSpPr/>
        <p:nvPr/>
      </p:nvGrpSpPr>
      <p:grpSpPr>
        <a:xfrm>
          <a:off x="0" y="0"/>
          <a:ext cx="0" cy="0"/>
          <a:chOff x="0" y="0"/>
          <a:chExt cx="0" cy="0"/>
        </a:xfrm>
      </p:grpSpPr>
      <p:sp>
        <p:nvSpPr>
          <p:cNvPr id="2" name="Titre 1"/>
          <p:cNvSpPr>
            <a:spLocks noGrp="1"/>
          </p:cNvSpPr>
          <p:nvPr>
            <p:ph type="title"/>
          </p:nvPr>
        </p:nvSpPr>
        <p:spPr>
          <a:xfrm>
            <a:off x="1000160" y="1052735"/>
            <a:ext cx="7686640" cy="1061582"/>
          </a:xfrm>
        </p:spPr>
        <p:txBody>
          <a:bodyPr/>
          <a:lstStyle/>
          <a:p>
            <a:r>
              <a:rPr lang="fr-CA" smtClean="0"/>
              <a:t>Cliquez et modifiez le titre</a:t>
            </a:r>
            <a:endParaRPr lang="fr-CA"/>
          </a:p>
        </p:txBody>
      </p:sp>
      <p:sp>
        <p:nvSpPr>
          <p:cNvPr id="3" name="Espace réservé du contenu 2"/>
          <p:cNvSpPr>
            <a:spLocks noGrp="1"/>
          </p:cNvSpPr>
          <p:nvPr>
            <p:ph sz="half" idx="1"/>
          </p:nvPr>
        </p:nvSpPr>
        <p:spPr>
          <a:xfrm>
            <a:off x="1000160" y="2404871"/>
            <a:ext cx="2514600" cy="3776531"/>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u contenu 3"/>
          <p:cNvSpPr>
            <a:spLocks noGrp="1"/>
          </p:cNvSpPr>
          <p:nvPr>
            <p:ph sz="half" idx="2"/>
          </p:nvPr>
        </p:nvSpPr>
        <p:spPr>
          <a:xfrm>
            <a:off x="6172200" y="2404871"/>
            <a:ext cx="2514600" cy="3776854"/>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9" name="Espace réservé du contenu 8"/>
          <p:cNvSpPr>
            <a:spLocks noGrp="1"/>
          </p:cNvSpPr>
          <p:nvPr>
            <p:ph sz="quarter" idx="13"/>
          </p:nvPr>
        </p:nvSpPr>
        <p:spPr>
          <a:xfrm>
            <a:off x="3586180" y="2404872"/>
            <a:ext cx="2514600" cy="3776854"/>
          </a:xfrm>
        </p:spPr>
        <p:txBody>
          <a:body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6" name="Espace réservé de la date 3"/>
          <p:cNvSpPr>
            <a:spLocks noGrp="1"/>
          </p:cNvSpPr>
          <p:nvPr>
            <p:ph type="dt" sz="half" idx="14"/>
          </p:nvPr>
        </p:nvSpPr>
        <p:spPr/>
        <p:txBody>
          <a:bodyPr/>
          <a:lstStyle>
            <a:lvl1pPr>
              <a:defRPr/>
            </a:lvl1pPr>
          </a:lstStyle>
          <a:p>
            <a:pPr>
              <a:defRPr/>
            </a:pPr>
            <a:fld id="{78B4E807-245F-4BC2-86A0-D72296B73513}" type="datetime1">
              <a:rPr lang="fr-FR"/>
              <a:pPr>
                <a:defRPr/>
              </a:pPr>
              <a:t>16/04/2015</a:t>
            </a:fld>
            <a:r>
              <a:rPr lang="fr-CA"/>
              <a:t>11 février 2015</a:t>
            </a:r>
          </a:p>
        </p:txBody>
      </p:sp>
      <p:sp>
        <p:nvSpPr>
          <p:cNvPr id="7" name="Espace réservé du pied de page 4"/>
          <p:cNvSpPr>
            <a:spLocks noGrp="1"/>
          </p:cNvSpPr>
          <p:nvPr>
            <p:ph type="ftr" sz="quarter" idx="15"/>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16"/>
          </p:nvPr>
        </p:nvSpPr>
        <p:spPr/>
        <p:txBody>
          <a:bodyPr/>
          <a:lstStyle>
            <a:lvl1pPr>
              <a:defRPr/>
            </a:lvl1pPr>
          </a:lstStyle>
          <a:p>
            <a:pPr>
              <a:defRPr/>
            </a:pPr>
            <a:fld id="{D646B91A-0362-4DF9-8B4F-CA6F43AA90BA}" type="slidenum">
              <a:rPr lang="fr-CA"/>
              <a:pPr>
                <a:defRPr/>
              </a:pPr>
              <a:t>‹N°›</a:t>
            </a:fld>
            <a:endParaRPr lang="fr-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4 colonnes">
    <p:spTree>
      <p:nvGrpSpPr>
        <p:cNvPr id="1" name=""/>
        <p:cNvGrpSpPr/>
        <p:nvPr/>
      </p:nvGrpSpPr>
      <p:grpSpPr>
        <a:xfrm>
          <a:off x="0" y="0"/>
          <a:ext cx="0" cy="0"/>
          <a:chOff x="0" y="0"/>
          <a:chExt cx="0" cy="0"/>
        </a:xfrm>
      </p:grpSpPr>
      <p:sp>
        <p:nvSpPr>
          <p:cNvPr id="2" name="Titre 1"/>
          <p:cNvSpPr>
            <a:spLocks noGrp="1"/>
          </p:cNvSpPr>
          <p:nvPr>
            <p:ph type="title"/>
          </p:nvPr>
        </p:nvSpPr>
        <p:spPr>
          <a:xfrm>
            <a:off x="1000160" y="1052735"/>
            <a:ext cx="7686640" cy="1061582"/>
          </a:xfrm>
        </p:spPr>
        <p:txBody>
          <a:bodyPr/>
          <a:lstStyle/>
          <a:p>
            <a:r>
              <a:rPr lang="fr-CA" smtClean="0"/>
              <a:t>Cliquez et modifiez le titre</a:t>
            </a:r>
            <a:endParaRPr lang="fr-CA"/>
          </a:p>
        </p:txBody>
      </p:sp>
      <p:sp>
        <p:nvSpPr>
          <p:cNvPr id="3" name="Espace réservé du contenu 2"/>
          <p:cNvSpPr>
            <a:spLocks noGrp="1"/>
          </p:cNvSpPr>
          <p:nvPr>
            <p:ph sz="half" idx="1"/>
          </p:nvPr>
        </p:nvSpPr>
        <p:spPr>
          <a:xfrm>
            <a:off x="1000160" y="2404871"/>
            <a:ext cx="1828800" cy="3776853"/>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4" name="Espace réservé du contenu 3"/>
          <p:cNvSpPr>
            <a:spLocks noGrp="1"/>
          </p:cNvSpPr>
          <p:nvPr>
            <p:ph sz="half" idx="2"/>
          </p:nvPr>
        </p:nvSpPr>
        <p:spPr>
          <a:xfrm>
            <a:off x="4905386" y="2404871"/>
            <a:ext cx="1828800" cy="3776853"/>
          </a:xfrm>
        </p:spPr>
        <p:txBody>
          <a:bodyPr/>
          <a:lstStyle>
            <a:lvl1pPr>
              <a:defRPr sz="2000"/>
            </a:lvl1pPr>
            <a:lvl2pPr>
              <a:defRPr sz="2000"/>
            </a:lvl2pPr>
            <a:lvl3pPr>
              <a:defRPr sz="1800"/>
            </a:lvl3pPr>
            <a:lvl4pPr>
              <a:defRPr sz="1600"/>
            </a:lvl4pPr>
            <a:lvl5pPr>
              <a:defRPr sz="20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9" name="Espace réservé du contenu 8"/>
          <p:cNvSpPr>
            <a:spLocks noGrp="1"/>
          </p:cNvSpPr>
          <p:nvPr>
            <p:ph sz="quarter" idx="13"/>
          </p:nvPr>
        </p:nvSpPr>
        <p:spPr>
          <a:xfrm>
            <a:off x="2952773" y="2404871"/>
            <a:ext cx="1828800" cy="3776853"/>
          </a:xfrm>
        </p:spPr>
        <p:txBody>
          <a:body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10" name="Espace réservé du contenu 9"/>
          <p:cNvSpPr>
            <a:spLocks noGrp="1"/>
          </p:cNvSpPr>
          <p:nvPr>
            <p:ph sz="quarter" idx="14"/>
          </p:nvPr>
        </p:nvSpPr>
        <p:spPr>
          <a:xfrm>
            <a:off x="6858000" y="2404871"/>
            <a:ext cx="1828800" cy="3776853"/>
          </a:xfrm>
        </p:spPr>
        <p:txBody>
          <a:body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CA" dirty="0"/>
          </a:p>
        </p:txBody>
      </p:sp>
      <p:sp>
        <p:nvSpPr>
          <p:cNvPr id="7" name="Espace réservé de la date 3"/>
          <p:cNvSpPr>
            <a:spLocks noGrp="1"/>
          </p:cNvSpPr>
          <p:nvPr>
            <p:ph type="dt" sz="half" idx="15"/>
          </p:nvPr>
        </p:nvSpPr>
        <p:spPr/>
        <p:txBody>
          <a:bodyPr/>
          <a:lstStyle>
            <a:lvl1pPr>
              <a:defRPr/>
            </a:lvl1pPr>
          </a:lstStyle>
          <a:p>
            <a:pPr>
              <a:defRPr/>
            </a:pPr>
            <a:fld id="{8BF6B8B3-48FD-4C12-A7DB-85C554265179}" type="datetime1">
              <a:rPr lang="fr-FR"/>
              <a:pPr>
                <a:defRPr/>
              </a:pPr>
              <a:t>16/04/2015</a:t>
            </a:fld>
            <a:r>
              <a:rPr lang="fr-CA"/>
              <a:t>11 février 2015</a:t>
            </a:r>
          </a:p>
        </p:txBody>
      </p:sp>
      <p:sp>
        <p:nvSpPr>
          <p:cNvPr id="8" name="Espace réservé du pied de page 4"/>
          <p:cNvSpPr>
            <a:spLocks noGrp="1"/>
          </p:cNvSpPr>
          <p:nvPr>
            <p:ph type="ftr" sz="quarter" idx="16"/>
          </p:nvPr>
        </p:nvSpPr>
        <p:spPr/>
        <p:txBody>
          <a:bodyPr/>
          <a:lstStyle>
            <a:lvl1pPr>
              <a:defRPr/>
            </a:lvl1pPr>
          </a:lstStyle>
          <a:p>
            <a:pPr>
              <a:defRPr/>
            </a:pPr>
            <a:r>
              <a:rPr lang="fr-CA"/>
              <a:t>Nom du département / service de la Ville de Montréal</a:t>
            </a:r>
          </a:p>
        </p:txBody>
      </p:sp>
      <p:sp>
        <p:nvSpPr>
          <p:cNvPr id="11" name="Espace réservé du numéro de diapositive 5"/>
          <p:cNvSpPr>
            <a:spLocks noGrp="1"/>
          </p:cNvSpPr>
          <p:nvPr>
            <p:ph type="sldNum" sz="quarter" idx="17"/>
          </p:nvPr>
        </p:nvSpPr>
        <p:spPr/>
        <p:txBody>
          <a:bodyPr/>
          <a:lstStyle>
            <a:lvl1pPr>
              <a:defRPr/>
            </a:lvl1pPr>
          </a:lstStyle>
          <a:p>
            <a:pPr>
              <a:defRPr/>
            </a:pPr>
            <a:fld id="{519F1676-A866-453D-B435-6AA0CADF4843}" type="slidenum">
              <a:rPr lang="fr-CA"/>
              <a:pPr>
                <a:defRPr/>
              </a:pPr>
              <a:t>‹N°›</a:t>
            </a:fld>
            <a:endParaRPr lang="fr-C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imag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000125" y="1052735"/>
            <a:ext cx="7677496" cy="1061582"/>
          </a:xfrm>
        </p:spPr>
        <p:txBody>
          <a:bodyPr>
            <a:noAutofit/>
          </a:bodyPr>
          <a:lstStyle>
            <a:lvl1pPr>
              <a:defRPr/>
            </a:lvl1pPr>
          </a:lstStyle>
          <a:p>
            <a:r>
              <a:rPr lang="fr-CA" smtClean="0"/>
              <a:t>Cliquez et modifiez le titre</a:t>
            </a:r>
            <a:endParaRPr lang="fr-CA"/>
          </a:p>
        </p:txBody>
      </p:sp>
      <p:sp>
        <p:nvSpPr>
          <p:cNvPr id="11" name="Espace réservé pour une image  10"/>
          <p:cNvSpPr>
            <a:spLocks noGrp="1"/>
          </p:cNvSpPr>
          <p:nvPr>
            <p:ph type="pic" sz="quarter" idx="13"/>
          </p:nvPr>
        </p:nvSpPr>
        <p:spPr>
          <a:xfrm>
            <a:off x="1101004" y="2214563"/>
            <a:ext cx="7506081" cy="2259418"/>
          </a:xfrm>
          <a:solidFill>
            <a:schemeClr val="bg1">
              <a:lumMod val="85000"/>
            </a:schemeClr>
          </a:solidFill>
        </p:spPr>
        <p:txBody>
          <a:bodyPr rtlCol="0">
            <a:noAutofit/>
          </a:bodyPr>
          <a:lstStyle>
            <a:lvl1pPr>
              <a:defRPr sz="1400">
                <a:solidFill>
                  <a:schemeClr val="tx1">
                    <a:lumMod val="50000"/>
                    <a:lumOff val="50000"/>
                  </a:schemeClr>
                </a:solidFill>
              </a:defRPr>
            </a:lvl1pPr>
          </a:lstStyle>
          <a:p>
            <a:pPr lvl="0"/>
            <a:endParaRPr lang="fr-CA" noProof="0" dirty="0"/>
          </a:p>
        </p:txBody>
      </p:sp>
      <p:sp>
        <p:nvSpPr>
          <p:cNvPr id="13" name="Espace réservé du texte 12"/>
          <p:cNvSpPr>
            <a:spLocks noGrp="1"/>
          </p:cNvSpPr>
          <p:nvPr>
            <p:ph type="body" sz="quarter" idx="14"/>
          </p:nvPr>
        </p:nvSpPr>
        <p:spPr>
          <a:xfrm>
            <a:off x="1000124" y="4582967"/>
            <a:ext cx="7686676"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defTabSz="57150">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5" name="Espace réservé de la date 3"/>
          <p:cNvSpPr>
            <a:spLocks noGrp="1"/>
          </p:cNvSpPr>
          <p:nvPr>
            <p:ph type="dt" sz="half" idx="15"/>
          </p:nvPr>
        </p:nvSpPr>
        <p:spPr/>
        <p:txBody>
          <a:bodyPr/>
          <a:lstStyle>
            <a:lvl1pPr>
              <a:defRPr/>
            </a:lvl1pPr>
          </a:lstStyle>
          <a:p>
            <a:pPr>
              <a:defRPr/>
            </a:pPr>
            <a:fld id="{45CD650F-2DFB-4DF4-A42C-EDE8F3582F01}" type="datetime1">
              <a:rPr lang="fr-FR"/>
              <a:pPr>
                <a:defRPr/>
              </a:pPr>
              <a:t>16/04/2015</a:t>
            </a:fld>
            <a:r>
              <a:rPr lang="fr-CA"/>
              <a:t>11 février 2015</a:t>
            </a:r>
          </a:p>
        </p:txBody>
      </p:sp>
      <p:sp>
        <p:nvSpPr>
          <p:cNvPr id="6" name="Espace réservé du pied de page 4"/>
          <p:cNvSpPr>
            <a:spLocks noGrp="1"/>
          </p:cNvSpPr>
          <p:nvPr>
            <p:ph type="ftr" sz="quarter" idx="16"/>
          </p:nvPr>
        </p:nvSpPr>
        <p:spPr/>
        <p:txBody>
          <a:bodyPr/>
          <a:lstStyle>
            <a:lvl1pPr>
              <a:defRPr/>
            </a:lvl1pPr>
          </a:lstStyle>
          <a:p>
            <a:pPr>
              <a:defRPr/>
            </a:pPr>
            <a:r>
              <a:rPr lang="fr-CA"/>
              <a:t>Nom du département / service de la Ville de Montréal</a:t>
            </a:r>
          </a:p>
        </p:txBody>
      </p:sp>
      <p:sp>
        <p:nvSpPr>
          <p:cNvPr id="7" name="Espace réservé du numéro de diapositive 5"/>
          <p:cNvSpPr>
            <a:spLocks noGrp="1"/>
          </p:cNvSpPr>
          <p:nvPr>
            <p:ph type="sldNum" sz="quarter" idx="17"/>
          </p:nvPr>
        </p:nvSpPr>
        <p:spPr/>
        <p:txBody>
          <a:bodyPr/>
          <a:lstStyle>
            <a:lvl1pPr>
              <a:defRPr/>
            </a:lvl1pPr>
          </a:lstStyle>
          <a:p>
            <a:pPr>
              <a:defRPr/>
            </a:pPr>
            <a:fld id="{58B20317-9878-491B-B177-B5D7414E5503}" type="slidenum">
              <a:rPr lang="fr-CA"/>
              <a:pPr>
                <a:defRPr/>
              </a:pPr>
              <a:t>‹N°›</a:t>
            </a:fld>
            <a:endParaRPr lang="fr-CA"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image et contenu 2 colonnes">
    <p:spTree>
      <p:nvGrpSpPr>
        <p:cNvPr id="1" name=""/>
        <p:cNvGrpSpPr/>
        <p:nvPr/>
      </p:nvGrpSpPr>
      <p:grpSpPr>
        <a:xfrm>
          <a:off x="0" y="0"/>
          <a:ext cx="0" cy="0"/>
          <a:chOff x="0" y="0"/>
          <a:chExt cx="0" cy="0"/>
        </a:xfrm>
      </p:grpSpPr>
      <p:sp>
        <p:nvSpPr>
          <p:cNvPr id="2" name="Titre 1"/>
          <p:cNvSpPr>
            <a:spLocks noGrp="1"/>
          </p:cNvSpPr>
          <p:nvPr>
            <p:ph type="title"/>
          </p:nvPr>
        </p:nvSpPr>
        <p:spPr>
          <a:xfrm>
            <a:off x="1000125" y="1052735"/>
            <a:ext cx="7677496" cy="1061582"/>
          </a:xfrm>
        </p:spPr>
        <p:txBody>
          <a:bodyPr>
            <a:noAutofit/>
          </a:bodyPr>
          <a:lstStyle>
            <a:lvl1pPr>
              <a:defRPr/>
            </a:lvl1pPr>
          </a:lstStyle>
          <a:p>
            <a:r>
              <a:rPr lang="fr-CA" smtClean="0"/>
              <a:t>Cliquez et modifiez le titre</a:t>
            </a:r>
            <a:endParaRPr lang="fr-CA"/>
          </a:p>
        </p:txBody>
      </p:sp>
      <p:sp>
        <p:nvSpPr>
          <p:cNvPr id="11" name="Espace réservé pour une image  10"/>
          <p:cNvSpPr>
            <a:spLocks noGrp="1"/>
          </p:cNvSpPr>
          <p:nvPr>
            <p:ph type="pic" sz="quarter" idx="13"/>
          </p:nvPr>
        </p:nvSpPr>
        <p:spPr>
          <a:xfrm>
            <a:off x="1101184" y="2214563"/>
            <a:ext cx="7507224" cy="2259418"/>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3" name="Espace réservé du texte 12"/>
          <p:cNvSpPr>
            <a:spLocks noGrp="1"/>
          </p:cNvSpPr>
          <p:nvPr>
            <p:ph type="body" sz="quarter" idx="14"/>
          </p:nvPr>
        </p:nvSpPr>
        <p:spPr>
          <a:xfrm>
            <a:off x="1000124" y="4582967"/>
            <a:ext cx="3785616"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4895468" y="4582967"/>
            <a:ext cx="3785616"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346075"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6" name="Espace réservé de la date 3"/>
          <p:cNvSpPr>
            <a:spLocks noGrp="1"/>
          </p:cNvSpPr>
          <p:nvPr>
            <p:ph type="dt" sz="half" idx="16"/>
          </p:nvPr>
        </p:nvSpPr>
        <p:spPr/>
        <p:txBody>
          <a:bodyPr/>
          <a:lstStyle>
            <a:lvl1pPr>
              <a:defRPr/>
            </a:lvl1pPr>
          </a:lstStyle>
          <a:p>
            <a:pPr>
              <a:defRPr/>
            </a:pPr>
            <a:fld id="{36B783B9-D3B1-4A5B-B6E9-18A164A8C9CC}" type="datetime1">
              <a:rPr lang="fr-FR"/>
              <a:pPr>
                <a:defRPr/>
              </a:pPr>
              <a:t>16/04/2015</a:t>
            </a:fld>
            <a:r>
              <a:rPr lang="fr-CA"/>
              <a:t>11 février 2015</a:t>
            </a:r>
          </a:p>
        </p:txBody>
      </p:sp>
      <p:sp>
        <p:nvSpPr>
          <p:cNvPr id="7" name="Espace réservé du pied de page 4"/>
          <p:cNvSpPr>
            <a:spLocks noGrp="1"/>
          </p:cNvSpPr>
          <p:nvPr>
            <p:ph type="ftr" sz="quarter" idx="17"/>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18"/>
          </p:nvPr>
        </p:nvSpPr>
        <p:spPr/>
        <p:txBody>
          <a:bodyPr/>
          <a:lstStyle>
            <a:lvl1pPr>
              <a:defRPr/>
            </a:lvl1pPr>
          </a:lstStyle>
          <a:p>
            <a:pPr>
              <a:defRPr/>
            </a:pPr>
            <a:fld id="{A7BDD55B-E5D8-4E74-BF17-7DD52C6B2464}" type="slidenum">
              <a:rPr lang="fr-CA"/>
              <a:pPr>
                <a:defRPr/>
              </a:pPr>
              <a:t>‹N°›</a:t>
            </a:fld>
            <a:endParaRPr lang="fr-C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image et contenu 3 colonnes">
    <p:spTree>
      <p:nvGrpSpPr>
        <p:cNvPr id="1" name=""/>
        <p:cNvGrpSpPr/>
        <p:nvPr/>
      </p:nvGrpSpPr>
      <p:grpSpPr>
        <a:xfrm>
          <a:off x="0" y="0"/>
          <a:ext cx="0" cy="0"/>
          <a:chOff x="0" y="0"/>
          <a:chExt cx="0" cy="0"/>
        </a:xfrm>
      </p:grpSpPr>
      <p:sp>
        <p:nvSpPr>
          <p:cNvPr id="2" name="Titre 1"/>
          <p:cNvSpPr>
            <a:spLocks noGrp="1"/>
          </p:cNvSpPr>
          <p:nvPr>
            <p:ph type="title"/>
          </p:nvPr>
        </p:nvSpPr>
        <p:spPr>
          <a:xfrm>
            <a:off x="1000125" y="1052735"/>
            <a:ext cx="7677496" cy="1061582"/>
          </a:xfrm>
        </p:spPr>
        <p:txBody>
          <a:bodyPr>
            <a:noAutofit/>
          </a:bodyPr>
          <a:lstStyle>
            <a:lvl1pPr>
              <a:defRPr/>
            </a:lvl1pPr>
          </a:lstStyle>
          <a:p>
            <a:r>
              <a:rPr lang="fr-CA" smtClean="0"/>
              <a:t>Cliquez et modifiez le titre</a:t>
            </a:r>
            <a:endParaRPr lang="fr-CA"/>
          </a:p>
        </p:txBody>
      </p:sp>
      <p:sp>
        <p:nvSpPr>
          <p:cNvPr id="11" name="Espace réservé pour une image  10"/>
          <p:cNvSpPr>
            <a:spLocks noGrp="1"/>
          </p:cNvSpPr>
          <p:nvPr>
            <p:ph type="pic" sz="quarter" idx="13"/>
          </p:nvPr>
        </p:nvSpPr>
        <p:spPr>
          <a:xfrm>
            <a:off x="1101184" y="2214563"/>
            <a:ext cx="7507224" cy="2259418"/>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3" name="Espace réservé du texte 12"/>
          <p:cNvSpPr>
            <a:spLocks noGrp="1"/>
          </p:cNvSpPr>
          <p:nvPr>
            <p:ph type="body" sz="quarter" idx="14"/>
          </p:nvPr>
        </p:nvSpPr>
        <p:spPr>
          <a:xfrm>
            <a:off x="1000124" y="4582967"/>
            <a:ext cx="2514600"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3583304" y="4582967"/>
            <a:ext cx="2514600"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7" name="Espace réservé du texte 16"/>
          <p:cNvSpPr>
            <a:spLocks noGrp="1"/>
          </p:cNvSpPr>
          <p:nvPr>
            <p:ph type="body" sz="quarter" idx="16"/>
          </p:nvPr>
        </p:nvSpPr>
        <p:spPr>
          <a:xfrm>
            <a:off x="6166484" y="4582968"/>
            <a:ext cx="2514600" cy="160020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7" name="Espace réservé de la date 3"/>
          <p:cNvSpPr>
            <a:spLocks noGrp="1"/>
          </p:cNvSpPr>
          <p:nvPr>
            <p:ph type="dt" sz="half" idx="17"/>
          </p:nvPr>
        </p:nvSpPr>
        <p:spPr/>
        <p:txBody>
          <a:bodyPr/>
          <a:lstStyle>
            <a:lvl1pPr>
              <a:defRPr/>
            </a:lvl1pPr>
          </a:lstStyle>
          <a:p>
            <a:pPr>
              <a:defRPr/>
            </a:pPr>
            <a:fld id="{B7C8B1CB-A1D7-4E18-834B-32B6376F3D4E}" type="datetime1">
              <a:rPr lang="fr-FR"/>
              <a:pPr>
                <a:defRPr/>
              </a:pPr>
              <a:t>16/04/2015</a:t>
            </a:fld>
            <a:r>
              <a:rPr lang="fr-CA"/>
              <a:t>11 février 2015</a:t>
            </a:r>
          </a:p>
        </p:txBody>
      </p:sp>
      <p:sp>
        <p:nvSpPr>
          <p:cNvPr id="8" name="Espace réservé du pied de page 4"/>
          <p:cNvSpPr>
            <a:spLocks noGrp="1"/>
          </p:cNvSpPr>
          <p:nvPr>
            <p:ph type="ftr" sz="quarter" idx="18"/>
          </p:nvPr>
        </p:nvSpPr>
        <p:spPr/>
        <p:txBody>
          <a:bodyPr/>
          <a:lstStyle>
            <a:lvl1pPr>
              <a:defRPr/>
            </a:lvl1pPr>
          </a:lstStyle>
          <a:p>
            <a:pPr>
              <a:defRPr/>
            </a:pPr>
            <a:r>
              <a:rPr lang="fr-CA"/>
              <a:t>Nom du département / service de la Ville de Montréal</a:t>
            </a:r>
          </a:p>
        </p:txBody>
      </p:sp>
      <p:sp>
        <p:nvSpPr>
          <p:cNvPr id="9" name="Espace réservé du numéro de diapositive 5"/>
          <p:cNvSpPr>
            <a:spLocks noGrp="1"/>
          </p:cNvSpPr>
          <p:nvPr>
            <p:ph type="sldNum" sz="quarter" idx="19"/>
          </p:nvPr>
        </p:nvSpPr>
        <p:spPr/>
        <p:txBody>
          <a:bodyPr/>
          <a:lstStyle>
            <a:lvl1pPr>
              <a:defRPr/>
            </a:lvl1pPr>
          </a:lstStyle>
          <a:p>
            <a:pPr>
              <a:defRPr/>
            </a:pPr>
            <a:fld id="{D9AB08C0-C1D3-4987-A301-E3AF0BC4F4E5}" type="slidenum">
              <a:rPr lang="fr-CA"/>
              <a:pPr>
                <a:defRPr/>
              </a:pPr>
              <a:t>‹N°›</a:t>
            </a:fld>
            <a:endParaRPr lang="fr-CA"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et contenu">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084"/>
            <a:ext cx="7506081" cy="2372169"/>
          </a:xfrm>
          <a:solidFill>
            <a:srgbClr val="D9D9D9"/>
          </a:solidFill>
        </p:spPr>
        <p:txBody>
          <a:bodyPr rtlCol="0">
            <a:noAutofit/>
          </a:bodyPr>
          <a:lstStyle>
            <a:lvl1pPr>
              <a:defRPr sz="1400">
                <a:solidFill>
                  <a:srgbClr val="7F7F7F"/>
                </a:solidFill>
              </a:defRPr>
            </a:lvl1pPr>
          </a:lstStyle>
          <a:p>
            <a:pPr lvl="0"/>
            <a:endParaRPr lang="fr-CA" noProof="0"/>
          </a:p>
        </p:txBody>
      </p:sp>
      <p:sp>
        <p:nvSpPr>
          <p:cNvPr id="13" name="Espace réservé du texte 12"/>
          <p:cNvSpPr>
            <a:spLocks noGrp="1"/>
          </p:cNvSpPr>
          <p:nvPr>
            <p:ph type="body" sz="quarter" idx="14"/>
          </p:nvPr>
        </p:nvSpPr>
        <p:spPr>
          <a:xfrm>
            <a:off x="1000124" y="3947206"/>
            <a:ext cx="7686676" cy="2239817"/>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4" name="Espace réservé de la date 3"/>
          <p:cNvSpPr>
            <a:spLocks noGrp="1"/>
          </p:cNvSpPr>
          <p:nvPr>
            <p:ph type="dt" sz="half" idx="15"/>
          </p:nvPr>
        </p:nvSpPr>
        <p:spPr/>
        <p:txBody>
          <a:bodyPr/>
          <a:lstStyle>
            <a:lvl1pPr>
              <a:defRPr/>
            </a:lvl1pPr>
          </a:lstStyle>
          <a:p>
            <a:pPr>
              <a:defRPr/>
            </a:pPr>
            <a:fld id="{704DB777-C743-4737-91DC-41767E0231C9}" type="datetime1">
              <a:rPr lang="fr-FR"/>
              <a:pPr>
                <a:defRPr/>
              </a:pPr>
              <a:t>16/04/2015</a:t>
            </a:fld>
            <a:r>
              <a:rPr lang="fr-CA"/>
              <a:t>11 février 2015</a:t>
            </a:r>
          </a:p>
        </p:txBody>
      </p:sp>
      <p:sp>
        <p:nvSpPr>
          <p:cNvPr id="5" name="Espace réservé du pied de page 4"/>
          <p:cNvSpPr>
            <a:spLocks noGrp="1"/>
          </p:cNvSpPr>
          <p:nvPr>
            <p:ph type="ftr" sz="quarter" idx="16"/>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7"/>
          </p:nvPr>
        </p:nvSpPr>
        <p:spPr/>
        <p:txBody>
          <a:bodyPr/>
          <a:lstStyle>
            <a:lvl1pPr>
              <a:defRPr/>
            </a:lvl1pPr>
          </a:lstStyle>
          <a:p>
            <a:pPr>
              <a:defRPr/>
            </a:pPr>
            <a:fld id="{E6050FC1-9083-4608-9299-BB69061C4CEC}" type="slidenum">
              <a:rPr lang="fr-CA"/>
              <a:pPr>
                <a:defRPr/>
              </a:pPr>
              <a:t>‹N°›</a:t>
            </a:fld>
            <a:endParaRPr lang="fr-CA"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et contenu 2 colonn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4"/>
            <a:ext cx="7506081" cy="23774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3" name="Espace réservé du texte 12"/>
          <p:cNvSpPr>
            <a:spLocks noGrp="1"/>
          </p:cNvSpPr>
          <p:nvPr>
            <p:ph type="body" sz="quarter" idx="14"/>
          </p:nvPr>
        </p:nvSpPr>
        <p:spPr>
          <a:xfrm>
            <a:off x="1000124" y="3950208"/>
            <a:ext cx="3785616"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4895468" y="3950208"/>
            <a:ext cx="3785616"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5" name="Espace réservé de la date 3"/>
          <p:cNvSpPr>
            <a:spLocks noGrp="1"/>
          </p:cNvSpPr>
          <p:nvPr>
            <p:ph type="dt" sz="half" idx="16"/>
          </p:nvPr>
        </p:nvSpPr>
        <p:spPr/>
        <p:txBody>
          <a:bodyPr/>
          <a:lstStyle>
            <a:lvl1pPr>
              <a:defRPr/>
            </a:lvl1pPr>
          </a:lstStyle>
          <a:p>
            <a:pPr>
              <a:defRPr/>
            </a:pPr>
            <a:fld id="{1FB7E84A-4C6C-4F7A-BA38-4ED71AA80898}" type="datetime1">
              <a:rPr lang="fr-FR"/>
              <a:pPr>
                <a:defRPr/>
              </a:pPr>
              <a:t>16/04/2015</a:t>
            </a:fld>
            <a:r>
              <a:rPr lang="fr-CA"/>
              <a:t>11 février 2015</a:t>
            </a:r>
          </a:p>
        </p:txBody>
      </p:sp>
      <p:sp>
        <p:nvSpPr>
          <p:cNvPr id="6" name="Espace réservé du pied de page 4"/>
          <p:cNvSpPr>
            <a:spLocks noGrp="1"/>
          </p:cNvSpPr>
          <p:nvPr>
            <p:ph type="ftr" sz="quarter" idx="17"/>
          </p:nvPr>
        </p:nvSpPr>
        <p:spPr/>
        <p:txBody>
          <a:bodyPr/>
          <a:lstStyle>
            <a:lvl1pPr>
              <a:defRPr/>
            </a:lvl1pPr>
          </a:lstStyle>
          <a:p>
            <a:pPr>
              <a:defRPr/>
            </a:pPr>
            <a:r>
              <a:rPr lang="fr-CA"/>
              <a:t>Nom du département / service de la Ville de Montréal</a:t>
            </a:r>
          </a:p>
        </p:txBody>
      </p:sp>
      <p:sp>
        <p:nvSpPr>
          <p:cNvPr id="7" name="Espace réservé du numéro de diapositive 5"/>
          <p:cNvSpPr>
            <a:spLocks noGrp="1"/>
          </p:cNvSpPr>
          <p:nvPr>
            <p:ph type="sldNum" sz="quarter" idx="18"/>
          </p:nvPr>
        </p:nvSpPr>
        <p:spPr/>
        <p:txBody>
          <a:bodyPr/>
          <a:lstStyle>
            <a:lvl1pPr>
              <a:defRPr/>
            </a:lvl1pPr>
          </a:lstStyle>
          <a:p>
            <a:pPr>
              <a:defRPr/>
            </a:pPr>
            <a:fld id="{8609C109-EAF6-4343-9D41-97BFA4661906}" type="slidenum">
              <a:rPr lang="fr-CA"/>
              <a:pPr>
                <a:defRPr/>
              </a:pPr>
              <a:t>‹N°›</a:t>
            </a:fld>
            <a:endParaRPr lang="fr-CA"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et contenu 3 colonn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4"/>
            <a:ext cx="7506081" cy="23774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3" name="Espace réservé du texte 12"/>
          <p:cNvSpPr>
            <a:spLocks noGrp="1"/>
          </p:cNvSpPr>
          <p:nvPr>
            <p:ph type="body" sz="quarter" idx="14"/>
          </p:nvPr>
        </p:nvSpPr>
        <p:spPr>
          <a:xfrm>
            <a:off x="1000124"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defTabSz="288925">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3583304"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7" name="Espace réservé du texte 16"/>
          <p:cNvSpPr>
            <a:spLocks noGrp="1"/>
          </p:cNvSpPr>
          <p:nvPr>
            <p:ph type="body" sz="quarter" idx="16"/>
          </p:nvPr>
        </p:nvSpPr>
        <p:spPr>
          <a:xfrm>
            <a:off x="6166484"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6" name="Espace réservé de la date 3"/>
          <p:cNvSpPr>
            <a:spLocks noGrp="1"/>
          </p:cNvSpPr>
          <p:nvPr>
            <p:ph type="dt" sz="half" idx="17"/>
          </p:nvPr>
        </p:nvSpPr>
        <p:spPr/>
        <p:txBody>
          <a:bodyPr/>
          <a:lstStyle>
            <a:lvl1pPr>
              <a:defRPr/>
            </a:lvl1pPr>
          </a:lstStyle>
          <a:p>
            <a:pPr>
              <a:defRPr/>
            </a:pPr>
            <a:fld id="{196B5FCF-427D-453D-96AB-769A828F21DE}" type="datetime1">
              <a:rPr lang="fr-FR"/>
              <a:pPr>
                <a:defRPr/>
              </a:pPr>
              <a:t>16/04/2015</a:t>
            </a:fld>
            <a:r>
              <a:rPr lang="fr-CA"/>
              <a:t>11 février 2015</a:t>
            </a:r>
          </a:p>
        </p:txBody>
      </p:sp>
      <p:sp>
        <p:nvSpPr>
          <p:cNvPr id="7" name="Espace réservé du pied de page 4"/>
          <p:cNvSpPr>
            <a:spLocks noGrp="1"/>
          </p:cNvSpPr>
          <p:nvPr>
            <p:ph type="ftr" sz="quarter" idx="18"/>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19"/>
          </p:nvPr>
        </p:nvSpPr>
        <p:spPr/>
        <p:txBody>
          <a:bodyPr/>
          <a:lstStyle>
            <a:lvl1pPr>
              <a:defRPr/>
            </a:lvl1pPr>
          </a:lstStyle>
          <a:p>
            <a:pPr>
              <a:defRPr/>
            </a:pPr>
            <a:fld id="{73B1BC42-4433-4CDE-B828-B27B28FB16E3}" type="slidenum">
              <a:rPr lang="fr-CA"/>
              <a:pPr>
                <a:defRPr/>
              </a:pPr>
              <a:t>‹N°›</a:t>
            </a:fld>
            <a:endParaRPr lang="fr-CA"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et texte descriptif">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084"/>
            <a:ext cx="7506081" cy="3571969"/>
          </a:xfrm>
          <a:solidFill>
            <a:srgbClr val="D9D9D9"/>
          </a:solidFill>
        </p:spPr>
        <p:txBody>
          <a:bodyPr rtlCol="0">
            <a:noAutofit/>
          </a:bodyPr>
          <a:lstStyle>
            <a:lvl1pPr>
              <a:defRPr sz="1400">
                <a:solidFill>
                  <a:srgbClr val="7F7F7F"/>
                </a:solidFill>
              </a:defRPr>
            </a:lvl1pPr>
          </a:lstStyle>
          <a:p>
            <a:pPr lvl="0"/>
            <a:endParaRPr lang="fr-CA" noProof="0"/>
          </a:p>
        </p:txBody>
      </p:sp>
      <p:sp>
        <p:nvSpPr>
          <p:cNvPr id="13" name="Espace réservé du texte 12"/>
          <p:cNvSpPr>
            <a:spLocks noGrp="1"/>
          </p:cNvSpPr>
          <p:nvPr>
            <p:ph type="body" sz="quarter" idx="14"/>
          </p:nvPr>
        </p:nvSpPr>
        <p:spPr>
          <a:xfrm>
            <a:off x="1000124" y="5224455"/>
            <a:ext cx="7686676" cy="962567"/>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p:txBody>
      </p:sp>
      <p:sp>
        <p:nvSpPr>
          <p:cNvPr id="4" name="Espace réservé de la date 3"/>
          <p:cNvSpPr>
            <a:spLocks noGrp="1"/>
          </p:cNvSpPr>
          <p:nvPr>
            <p:ph type="dt" sz="half" idx="15"/>
          </p:nvPr>
        </p:nvSpPr>
        <p:spPr/>
        <p:txBody>
          <a:bodyPr/>
          <a:lstStyle>
            <a:lvl1pPr>
              <a:defRPr/>
            </a:lvl1pPr>
          </a:lstStyle>
          <a:p>
            <a:pPr>
              <a:defRPr/>
            </a:pPr>
            <a:fld id="{C111471A-0296-43E7-96FD-F7528B2B06DE}" type="datetime1">
              <a:rPr lang="fr-FR"/>
              <a:pPr>
                <a:defRPr/>
              </a:pPr>
              <a:t>16/04/2015</a:t>
            </a:fld>
            <a:r>
              <a:rPr lang="fr-CA"/>
              <a:t>11 février 2015</a:t>
            </a:r>
          </a:p>
        </p:txBody>
      </p:sp>
      <p:sp>
        <p:nvSpPr>
          <p:cNvPr id="5" name="Espace réservé du pied de page 4"/>
          <p:cNvSpPr>
            <a:spLocks noGrp="1"/>
          </p:cNvSpPr>
          <p:nvPr>
            <p:ph type="ftr" sz="quarter" idx="16"/>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7"/>
          </p:nvPr>
        </p:nvSpPr>
        <p:spPr/>
        <p:txBody>
          <a:bodyPr/>
          <a:lstStyle>
            <a:lvl1pPr>
              <a:defRPr/>
            </a:lvl1pPr>
          </a:lstStyle>
          <a:p>
            <a:pPr>
              <a:defRPr/>
            </a:pPr>
            <a:fld id="{949ADA35-5608-4C8D-911C-10BDAB956395}" type="slidenum">
              <a:rPr lang="fr-CA"/>
              <a:pPr>
                <a:defRPr/>
              </a:pPr>
              <a:t>‹N°›</a:t>
            </a:fld>
            <a:endParaRPr lang="fr-CA"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et contenu vertical">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3" y="1472184"/>
            <a:ext cx="2802649" cy="47095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15" name="Espace réservé du texte 14"/>
          <p:cNvSpPr>
            <a:spLocks noGrp="1"/>
          </p:cNvSpPr>
          <p:nvPr>
            <p:ph type="body" sz="quarter" idx="15"/>
          </p:nvPr>
        </p:nvSpPr>
        <p:spPr>
          <a:xfrm>
            <a:off x="4076828" y="1369479"/>
            <a:ext cx="4604256" cy="4812246"/>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4" name="Espace réservé de la date 3"/>
          <p:cNvSpPr>
            <a:spLocks noGrp="1"/>
          </p:cNvSpPr>
          <p:nvPr>
            <p:ph type="dt" sz="half" idx="16"/>
          </p:nvPr>
        </p:nvSpPr>
        <p:spPr/>
        <p:txBody>
          <a:bodyPr/>
          <a:lstStyle>
            <a:lvl1pPr>
              <a:defRPr/>
            </a:lvl1pPr>
          </a:lstStyle>
          <a:p>
            <a:pPr>
              <a:defRPr/>
            </a:pPr>
            <a:fld id="{C1A7A04E-578D-410F-AB17-3FBA410EC2E8}" type="datetime1">
              <a:rPr lang="fr-FR"/>
              <a:pPr>
                <a:defRPr/>
              </a:pPr>
              <a:t>16/04/2015</a:t>
            </a:fld>
            <a:r>
              <a:rPr lang="fr-CA"/>
              <a:t>11 février 2015</a:t>
            </a:r>
          </a:p>
        </p:txBody>
      </p:sp>
      <p:sp>
        <p:nvSpPr>
          <p:cNvPr id="5" name="Espace réservé du pied de page 4"/>
          <p:cNvSpPr>
            <a:spLocks noGrp="1"/>
          </p:cNvSpPr>
          <p:nvPr>
            <p:ph type="ftr" sz="quarter" idx="17"/>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8"/>
          </p:nvPr>
        </p:nvSpPr>
        <p:spPr/>
        <p:txBody>
          <a:bodyPr/>
          <a:lstStyle>
            <a:lvl1pPr>
              <a:defRPr/>
            </a:lvl1pPr>
          </a:lstStyle>
          <a:p>
            <a:pPr>
              <a:defRPr/>
            </a:pPr>
            <a:fld id="{CB3291FA-F3C2-4B29-B13B-6D050B31533B}" type="slidenum">
              <a:rPr lang="fr-CA"/>
              <a:pPr>
                <a:defRPr/>
              </a:pPr>
              <a:t>‹N°›</a:t>
            </a:fld>
            <a:endParaRPr lang="fr-CA"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3"/>
            <a:ext cx="7506081" cy="4709541"/>
          </a:xfrm>
          <a:solidFill>
            <a:srgbClr val="D9D9D9"/>
          </a:solidFill>
        </p:spPr>
        <p:txBody>
          <a:bodyPr rtlCol="0">
            <a:noAutofit/>
          </a:bodyPr>
          <a:lstStyle>
            <a:lvl1pPr>
              <a:defRPr sz="1400">
                <a:solidFill>
                  <a:srgbClr val="7F7F7F"/>
                </a:solidFill>
              </a:defRPr>
            </a:lvl1pPr>
          </a:lstStyle>
          <a:p>
            <a:pPr lvl="0"/>
            <a:endParaRPr lang="fr-CA" noProof="0"/>
          </a:p>
        </p:txBody>
      </p:sp>
      <p:sp>
        <p:nvSpPr>
          <p:cNvPr id="3" name="Espace réservé de la date 3"/>
          <p:cNvSpPr>
            <a:spLocks noGrp="1"/>
          </p:cNvSpPr>
          <p:nvPr>
            <p:ph type="dt" sz="half" idx="14"/>
          </p:nvPr>
        </p:nvSpPr>
        <p:spPr/>
        <p:txBody>
          <a:bodyPr/>
          <a:lstStyle>
            <a:lvl1pPr>
              <a:defRPr/>
            </a:lvl1pPr>
          </a:lstStyle>
          <a:p>
            <a:pPr>
              <a:defRPr/>
            </a:pPr>
            <a:fld id="{A7618A16-EB72-47A5-9EA9-C692C88FF855}" type="datetime1">
              <a:rPr lang="fr-FR"/>
              <a:pPr>
                <a:defRPr/>
              </a:pPr>
              <a:t>16/04/2015</a:t>
            </a:fld>
            <a:r>
              <a:rPr lang="fr-CA"/>
              <a:t>11 février 2015</a:t>
            </a:r>
          </a:p>
        </p:txBody>
      </p:sp>
      <p:sp>
        <p:nvSpPr>
          <p:cNvPr id="4" name="Espace réservé du pied de page 4"/>
          <p:cNvSpPr>
            <a:spLocks noGrp="1"/>
          </p:cNvSpPr>
          <p:nvPr>
            <p:ph type="ftr" sz="quarter" idx="15"/>
          </p:nvPr>
        </p:nvSpPr>
        <p:spPr/>
        <p:txBody>
          <a:bodyPr/>
          <a:lstStyle>
            <a:lvl1pPr>
              <a:defRPr/>
            </a:lvl1pPr>
          </a:lstStyle>
          <a:p>
            <a:pPr>
              <a:defRPr/>
            </a:pPr>
            <a:r>
              <a:rPr lang="fr-CA"/>
              <a:t>Nom du département / service de la Ville de Montréal</a:t>
            </a:r>
          </a:p>
        </p:txBody>
      </p:sp>
      <p:sp>
        <p:nvSpPr>
          <p:cNvPr id="5" name="Espace réservé du numéro de diapositive 5"/>
          <p:cNvSpPr>
            <a:spLocks noGrp="1"/>
          </p:cNvSpPr>
          <p:nvPr>
            <p:ph type="sldNum" sz="quarter" idx="16"/>
          </p:nvPr>
        </p:nvSpPr>
        <p:spPr/>
        <p:txBody>
          <a:bodyPr/>
          <a:lstStyle>
            <a:lvl1pPr>
              <a:defRPr/>
            </a:lvl1pPr>
          </a:lstStyle>
          <a:p>
            <a:pPr>
              <a:defRPr/>
            </a:pPr>
            <a:fld id="{77BCB918-E11A-4D23-8EA7-390C1F15FD1A}" type="slidenum">
              <a:rPr lang="fr-CA"/>
              <a:pPr>
                <a:defRPr/>
              </a:pPr>
              <a:t>‹N°›</a:t>
            </a:fld>
            <a:endParaRPr lang="fr-C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et contenu 1 colonne">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084"/>
            <a:ext cx="3685032" cy="2372169"/>
          </a:xfrm>
          <a:solidFill>
            <a:srgbClr val="D9D9D9"/>
          </a:solidFill>
        </p:spPr>
        <p:txBody>
          <a:bodyPr rtlCol="0">
            <a:noAutofit/>
          </a:bodyPr>
          <a:lstStyle>
            <a:lvl1pPr>
              <a:defRPr sz="1400">
                <a:solidFill>
                  <a:srgbClr val="7F7F7F"/>
                </a:solidFill>
              </a:defRPr>
            </a:lvl1pPr>
          </a:lstStyle>
          <a:p>
            <a:pPr lvl="0"/>
            <a:endParaRPr lang="fr-CA" noProof="0"/>
          </a:p>
        </p:txBody>
      </p:sp>
      <p:sp>
        <p:nvSpPr>
          <p:cNvPr id="13" name="Espace réservé du texte 12"/>
          <p:cNvSpPr>
            <a:spLocks noGrp="1"/>
          </p:cNvSpPr>
          <p:nvPr>
            <p:ph type="body" sz="quarter" idx="14"/>
          </p:nvPr>
        </p:nvSpPr>
        <p:spPr>
          <a:xfrm>
            <a:off x="1000124" y="3947206"/>
            <a:ext cx="7686676" cy="2239817"/>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5"/>
          </p:nvPr>
        </p:nvSpPr>
        <p:spPr>
          <a:xfrm>
            <a:off x="4986338" y="1472084"/>
            <a:ext cx="3623518" cy="23774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5" name="Espace réservé de la date 3"/>
          <p:cNvSpPr>
            <a:spLocks noGrp="1"/>
          </p:cNvSpPr>
          <p:nvPr>
            <p:ph type="dt" sz="half" idx="16"/>
          </p:nvPr>
        </p:nvSpPr>
        <p:spPr/>
        <p:txBody>
          <a:bodyPr/>
          <a:lstStyle>
            <a:lvl1pPr>
              <a:defRPr/>
            </a:lvl1pPr>
          </a:lstStyle>
          <a:p>
            <a:pPr>
              <a:defRPr/>
            </a:pPr>
            <a:fld id="{31F46DC8-678B-4490-B9DB-1C4EC413493D}" type="datetime1">
              <a:rPr lang="fr-FR"/>
              <a:pPr>
                <a:defRPr/>
              </a:pPr>
              <a:t>16/04/2015</a:t>
            </a:fld>
            <a:r>
              <a:rPr lang="fr-CA"/>
              <a:t>11 février 2015</a:t>
            </a:r>
          </a:p>
        </p:txBody>
      </p:sp>
      <p:sp>
        <p:nvSpPr>
          <p:cNvPr id="6" name="Espace réservé du pied de page 4"/>
          <p:cNvSpPr>
            <a:spLocks noGrp="1"/>
          </p:cNvSpPr>
          <p:nvPr>
            <p:ph type="ftr" sz="quarter" idx="17"/>
          </p:nvPr>
        </p:nvSpPr>
        <p:spPr/>
        <p:txBody>
          <a:bodyPr/>
          <a:lstStyle>
            <a:lvl1pPr>
              <a:defRPr/>
            </a:lvl1pPr>
          </a:lstStyle>
          <a:p>
            <a:pPr>
              <a:defRPr/>
            </a:pPr>
            <a:r>
              <a:rPr lang="fr-CA"/>
              <a:t>Nom du département / service de la Ville de Montréal</a:t>
            </a:r>
          </a:p>
        </p:txBody>
      </p:sp>
      <p:sp>
        <p:nvSpPr>
          <p:cNvPr id="7" name="Espace réservé du numéro de diapositive 5"/>
          <p:cNvSpPr>
            <a:spLocks noGrp="1"/>
          </p:cNvSpPr>
          <p:nvPr>
            <p:ph type="sldNum" sz="quarter" idx="18"/>
          </p:nvPr>
        </p:nvSpPr>
        <p:spPr/>
        <p:txBody>
          <a:bodyPr/>
          <a:lstStyle>
            <a:lvl1pPr>
              <a:defRPr/>
            </a:lvl1pPr>
          </a:lstStyle>
          <a:p>
            <a:pPr>
              <a:defRPr/>
            </a:pPr>
            <a:fld id="{121D8B75-AC69-4D7F-AF5D-450EDBDDA74E}" type="slidenum">
              <a:rPr lang="fr-CA"/>
              <a:pPr>
                <a:defRPr/>
              </a:pPr>
              <a:t>‹N°›</a:t>
            </a:fld>
            <a:endParaRPr lang="fr-CA"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images et contenu 2 colonn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4"/>
            <a:ext cx="3684736" cy="23774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3" name="Espace réservé du texte 12"/>
          <p:cNvSpPr>
            <a:spLocks noGrp="1"/>
          </p:cNvSpPr>
          <p:nvPr>
            <p:ph type="body" sz="quarter" idx="14"/>
          </p:nvPr>
        </p:nvSpPr>
        <p:spPr>
          <a:xfrm>
            <a:off x="1000124" y="3950208"/>
            <a:ext cx="3785616"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4895468" y="3950208"/>
            <a:ext cx="3785616"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6"/>
          </p:nvPr>
        </p:nvSpPr>
        <p:spPr>
          <a:xfrm>
            <a:off x="4986338" y="1472184"/>
            <a:ext cx="3623518" cy="23774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6" name="Espace réservé de la date 3"/>
          <p:cNvSpPr>
            <a:spLocks noGrp="1"/>
          </p:cNvSpPr>
          <p:nvPr>
            <p:ph type="dt" sz="half" idx="17"/>
          </p:nvPr>
        </p:nvSpPr>
        <p:spPr/>
        <p:txBody>
          <a:bodyPr/>
          <a:lstStyle>
            <a:lvl1pPr>
              <a:defRPr/>
            </a:lvl1pPr>
          </a:lstStyle>
          <a:p>
            <a:pPr>
              <a:defRPr/>
            </a:pPr>
            <a:fld id="{35EC8D8C-DF8F-4B98-B4C0-4BA9E650D4BE}" type="datetime1">
              <a:rPr lang="fr-FR"/>
              <a:pPr>
                <a:defRPr/>
              </a:pPr>
              <a:t>16/04/2015</a:t>
            </a:fld>
            <a:r>
              <a:rPr lang="fr-CA"/>
              <a:t>11 février 2015</a:t>
            </a:r>
          </a:p>
        </p:txBody>
      </p:sp>
      <p:sp>
        <p:nvSpPr>
          <p:cNvPr id="7" name="Espace réservé du pied de page 4"/>
          <p:cNvSpPr>
            <a:spLocks noGrp="1"/>
          </p:cNvSpPr>
          <p:nvPr>
            <p:ph type="ftr" sz="quarter" idx="18"/>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19"/>
          </p:nvPr>
        </p:nvSpPr>
        <p:spPr/>
        <p:txBody>
          <a:bodyPr/>
          <a:lstStyle>
            <a:lvl1pPr>
              <a:defRPr/>
            </a:lvl1pPr>
          </a:lstStyle>
          <a:p>
            <a:pPr>
              <a:defRPr/>
            </a:pPr>
            <a:fld id="{6DEBCA9E-73FF-415C-AF83-AC346B05BD8A}" type="slidenum">
              <a:rPr lang="fr-CA"/>
              <a:pPr>
                <a:defRPr/>
              </a:pPr>
              <a:t>‹N°›</a:t>
            </a:fld>
            <a:endParaRPr lang="fr-CA"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images et contenu 2 colonnes horizontal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4"/>
            <a:ext cx="2377440" cy="2284043"/>
          </a:xfrm>
          <a:solidFill>
            <a:srgbClr val="D9D9D9"/>
          </a:solidFill>
        </p:spPr>
        <p:txBody>
          <a:bodyPr rtlCol="0">
            <a:noAutofit/>
          </a:bodyPr>
          <a:lstStyle>
            <a:lvl1pPr>
              <a:defRPr sz="1400">
                <a:solidFill>
                  <a:srgbClr val="7F7F7F"/>
                </a:solidFill>
              </a:defRPr>
            </a:lvl1pPr>
          </a:lstStyle>
          <a:p>
            <a:pPr lvl="0"/>
            <a:endParaRPr lang="fr-CA" noProof="0"/>
          </a:p>
        </p:txBody>
      </p:sp>
      <p:sp>
        <p:nvSpPr>
          <p:cNvPr id="15" name="Espace réservé du texte 14"/>
          <p:cNvSpPr>
            <a:spLocks noGrp="1"/>
          </p:cNvSpPr>
          <p:nvPr>
            <p:ph type="body" sz="quarter" idx="15"/>
          </p:nvPr>
        </p:nvSpPr>
        <p:spPr>
          <a:xfrm>
            <a:off x="3583304" y="1369479"/>
            <a:ext cx="5097780" cy="2386747"/>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7" name="Espace réservé du texte 16"/>
          <p:cNvSpPr>
            <a:spLocks noGrp="1"/>
          </p:cNvSpPr>
          <p:nvPr>
            <p:ph type="body" sz="quarter" idx="16"/>
          </p:nvPr>
        </p:nvSpPr>
        <p:spPr>
          <a:xfrm>
            <a:off x="3583304" y="3798671"/>
            <a:ext cx="5097780" cy="2383053"/>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7"/>
          </p:nvPr>
        </p:nvSpPr>
        <p:spPr>
          <a:xfrm>
            <a:off x="1101004" y="3904488"/>
            <a:ext cx="2377440" cy="2286000"/>
          </a:xfrm>
          <a:solidFill>
            <a:srgbClr val="D9D9D9"/>
          </a:solidFill>
        </p:spPr>
        <p:txBody>
          <a:bodyPr rtlCol="0">
            <a:noAutofit/>
          </a:bodyPr>
          <a:lstStyle>
            <a:lvl1pPr>
              <a:defRPr sz="1400">
                <a:solidFill>
                  <a:srgbClr val="7F7F7F"/>
                </a:solidFill>
              </a:defRPr>
            </a:lvl1pPr>
          </a:lstStyle>
          <a:p>
            <a:pPr lvl="0"/>
            <a:endParaRPr lang="fr-CA" noProof="0"/>
          </a:p>
        </p:txBody>
      </p:sp>
      <p:sp>
        <p:nvSpPr>
          <p:cNvPr id="6" name="Espace réservé de la date 3"/>
          <p:cNvSpPr>
            <a:spLocks noGrp="1"/>
          </p:cNvSpPr>
          <p:nvPr>
            <p:ph type="dt" sz="half" idx="18"/>
          </p:nvPr>
        </p:nvSpPr>
        <p:spPr/>
        <p:txBody>
          <a:bodyPr/>
          <a:lstStyle>
            <a:lvl1pPr>
              <a:defRPr/>
            </a:lvl1pPr>
          </a:lstStyle>
          <a:p>
            <a:pPr>
              <a:defRPr/>
            </a:pPr>
            <a:fld id="{9B2097D7-8083-47E4-872B-0F138B13E2E3}" type="datetime1">
              <a:rPr lang="fr-FR"/>
              <a:pPr>
                <a:defRPr/>
              </a:pPr>
              <a:t>16/04/2015</a:t>
            </a:fld>
            <a:r>
              <a:rPr lang="fr-CA"/>
              <a:t>11 février 2015</a:t>
            </a:r>
          </a:p>
        </p:txBody>
      </p:sp>
      <p:sp>
        <p:nvSpPr>
          <p:cNvPr id="7" name="Espace réservé du pied de page 4"/>
          <p:cNvSpPr>
            <a:spLocks noGrp="1"/>
          </p:cNvSpPr>
          <p:nvPr>
            <p:ph type="ftr" sz="quarter" idx="19"/>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20"/>
          </p:nvPr>
        </p:nvSpPr>
        <p:spPr/>
        <p:txBody>
          <a:bodyPr/>
          <a:lstStyle>
            <a:lvl1pPr>
              <a:defRPr/>
            </a:lvl1pPr>
          </a:lstStyle>
          <a:p>
            <a:pPr>
              <a:defRPr/>
            </a:pPr>
            <a:fld id="{A11F1E99-E3B7-4100-A40A-C947ADA0DC3A}" type="slidenum">
              <a:rPr lang="fr-CA"/>
              <a:pPr>
                <a:defRPr/>
              </a:pPr>
              <a:t>‹N°›</a:t>
            </a:fld>
            <a:endParaRPr lang="fr-CA"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images vertical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3"/>
            <a:ext cx="3684736" cy="4709541"/>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3" name="Espace réservé pour une image  2"/>
          <p:cNvSpPr>
            <a:spLocks noGrp="1"/>
          </p:cNvSpPr>
          <p:nvPr>
            <p:ph type="pic" sz="quarter" idx="16"/>
          </p:nvPr>
        </p:nvSpPr>
        <p:spPr>
          <a:xfrm>
            <a:off x="4986338" y="1472183"/>
            <a:ext cx="3623518" cy="4709541"/>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4" name="Espace réservé de la date 3"/>
          <p:cNvSpPr>
            <a:spLocks noGrp="1"/>
          </p:cNvSpPr>
          <p:nvPr>
            <p:ph type="dt" sz="half" idx="17"/>
          </p:nvPr>
        </p:nvSpPr>
        <p:spPr/>
        <p:txBody>
          <a:bodyPr/>
          <a:lstStyle>
            <a:lvl1pPr>
              <a:defRPr/>
            </a:lvl1pPr>
          </a:lstStyle>
          <a:p>
            <a:pPr>
              <a:defRPr/>
            </a:pPr>
            <a:fld id="{63871A60-8130-49F9-8E87-B3EC53842272}" type="datetime1">
              <a:rPr lang="fr-FR"/>
              <a:pPr>
                <a:defRPr/>
              </a:pPr>
              <a:t>16/04/2015</a:t>
            </a:fld>
            <a:r>
              <a:rPr lang="fr-CA"/>
              <a:t>11 février 2015</a:t>
            </a:r>
          </a:p>
        </p:txBody>
      </p:sp>
      <p:sp>
        <p:nvSpPr>
          <p:cNvPr id="5" name="Espace réservé du pied de page 4"/>
          <p:cNvSpPr>
            <a:spLocks noGrp="1"/>
          </p:cNvSpPr>
          <p:nvPr>
            <p:ph type="ftr" sz="quarter" idx="18"/>
          </p:nvPr>
        </p:nvSpPr>
        <p:spPr/>
        <p:txBody>
          <a:bodyPr/>
          <a:lstStyle>
            <a:lvl1pPr>
              <a:defRPr/>
            </a:lvl1pPr>
          </a:lstStyle>
          <a:p>
            <a:pPr>
              <a:defRPr/>
            </a:pPr>
            <a:r>
              <a:rPr lang="fr-CA"/>
              <a:t>Nom du département / service de la Ville de Montréal</a:t>
            </a:r>
          </a:p>
        </p:txBody>
      </p:sp>
      <p:sp>
        <p:nvSpPr>
          <p:cNvPr id="6" name="Espace réservé du numéro de diapositive 5"/>
          <p:cNvSpPr>
            <a:spLocks noGrp="1"/>
          </p:cNvSpPr>
          <p:nvPr>
            <p:ph type="sldNum" sz="quarter" idx="19"/>
          </p:nvPr>
        </p:nvSpPr>
        <p:spPr/>
        <p:txBody>
          <a:bodyPr/>
          <a:lstStyle>
            <a:lvl1pPr>
              <a:defRPr/>
            </a:lvl1pPr>
          </a:lstStyle>
          <a:p>
            <a:pPr>
              <a:defRPr/>
            </a:pPr>
            <a:fld id="{94B47843-0A5A-46B3-9451-A443CDAF22D2}" type="slidenum">
              <a:rPr lang="fr-CA"/>
              <a:pPr>
                <a:defRPr/>
              </a:pPr>
              <a:t>‹N°›</a:t>
            </a:fld>
            <a:endParaRPr lang="fr-CA"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images et contenu 1 colonne">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148" y="1472084"/>
            <a:ext cx="2377440" cy="2372169"/>
          </a:xfrm>
          <a:solidFill>
            <a:srgbClr val="D9D9D9"/>
          </a:solidFill>
        </p:spPr>
        <p:txBody>
          <a:bodyPr rtlCol="0">
            <a:noAutofit/>
          </a:bodyPr>
          <a:lstStyle>
            <a:lvl1pPr>
              <a:defRPr sz="1400">
                <a:solidFill>
                  <a:srgbClr val="7F7F7F"/>
                </a:solidFill>
              </a:defRPr>
            </a:lvl1pPr>
          </a:lstStyle>
          <a:p>
            <a:pPr lvl="0"/>
            <a:endParaRPr lang="fr-CA" noProof="0"/>
          </a:p>
        </p:txBody>
      </p:sp>
      <p:sp>
        <p:nvSpPr>
          <p:cNvPr id="13" name="Espace réservé du texte 12"/>
          <p:cNvSpPr>
            <a:spLocks noGrp="1"/>
          </p:cNvSpPr>
          <p:nvPr>
            <p:ph type="body" sz="quarter" idx="14"/>
          </p:nvPr>
        </p:nvSpPr>
        <p:spPr>
          <a:xfrm>
            <a:off x="1000124" y="3947206"/>
            <a:ext cx="7686676" cy="2239817"/>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5"/>
          </p:nvPr>
        </p:nvSpPr>
        <p:spPr>
          <a:xfrm>
            <a:off x="3659144" y="1472084"/>
            <a:ext cx="2377440" cy="23774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5" name="Espace réservé pour une image  4"/>
          <p:cNvSpPr>
            <a:spLocks noGrp="1"/>
          </p:cNvSpPr>
          <p:nvPr>
            <p:ph type="pic" sz="quarter" idx="16"/>
          </p:nvPr>
        </p:nvSpPr>
        <p:spPr>
          <a:xfrm>
            <a:off x="6217141" y="1472084"/>
            <a:ext cx="2377440" cy="23774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6" name="Espace réservé de la date 3"/>
          <p:cNvSpPr>
            <a:spLocks noGrp="1"/>
          </p:cNvSpPr>
          <p:nvPr>
            <p:ph type="dt" sz="half" idx="17"/>
          </p:nvPr>
        </p:nvSpPr>
        <p:spPr/>
        <p:txBody>
          <a:bodyPr/>
          <a:lstStyle>
            <a:lvl1pPr>
              <a:defRPr/>
            </a:lvl1pPr>
          </a:lstStyle>
          <a:p>
            <a:pPr>
              <a:defRPr/>
            </a:pPr>
            <a:fld id="{81202CC3-5D14-426F-A351-21432B5ECEC9}" type="datetime1">
              <a:rPr lang="fr-FR"/>
              <a:pPr>
                <a:defRPr/>
              </a:pPr>
              <a:t>16/04/2015</a:t>
            </a:fld>
            <a:r>
              <a:rPr lang="fr-CA"/>
              <a:t>11 février 2015</a:t>
            </a:r>
          </a:p>
        </p:txBody>
      </p:sp>
      <p:sp>
        <p:nvSpPr>
          <p:cNvPr id="7" name="Espace réservé du pied de page 4"/>
          <p:cNvSpPr>
            <a:spLocks noGrp="1"/>
          </p:cNvSpPr>
          <p:nvPr>
            <p:ph type="ftr" sz="quarter" idx="18"/>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19"/>
          </p:nvPr>
        </p:nvSpPr>
        <p:spPr/>
        <p:txBody>
          <a:bodyPr/>
          <a:lstStyle>
            <a:lvl1pPr>
              <a:defRPr/>
            </a:lvl1pPr>
          </a:lstStyle>
          <a:p>
            <a:pPr>
              <a:defRPr/>
            </a:pPr>
            <a:fld id="{32B41985-5717-458F-A8F8-652C6A4AD090}" type="slidenum">
              <a:rPr lang="fr-CA"/>
              <a:pPr>
                <a:defRPr/>
              </a:pPr>
              <a:t>‹N°›</a:t>
            </a:fld>
            <a:endParaRPr lang="fr-CA"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images et contenu 3 colonn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4"/>
            <a:ext cx="2377440" cy="23774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13" name="Espace réservé du texte 12"/>
          <p:cNvSpPr>
            <a:spLocks noGrp="1"/>
          </p:cNvSpPr>
          <p:nvPr>
            <p:ph type="body" sz="quarter" idx="14"/>
          </p:nvPr>
        </p:nvSpPr>
        <p:spPr>
          <a:xfrm>
            <a:off x="1000124"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5" name="Espace réservé du texte 14"/>
          <p:cNvSpPr>
            <a:spLocks noGrp="1"/>
          </p:cNvSpPr>
          <p:nvPr>
            <p:ph type="body" sz="quarter" idx="15"/>
          </p:nvPr>
        </p:nvSpPr>
        <p:spPr>
          <a:xfrm>
            <a:off x="3561656"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7" name="Espace réservé du texte 16"/>
          <p:cNvSpPr>
            <a:spLocks noGrp="1"/>
          </p:cNvSpPr>
          <p:nvPr>
            <p:ph type="body" sz="quarter" idx="16"/>
          </p:nvPr>
        </p:nvSpPr>
        <p:spPr>
          <a:xfrm>
            <a:off x="6115972" y="3950208"/>
            <a:ext cx="2514600" cy="2240280"/>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7"/>
          </p:nvPr>
        </p:nvSpPr>
        <p:spPr>
          <a:xfrm>
            <a:off x="3657378" y="1472184"/>
            <a:ext cx="2377440" cy="23774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5" name="Espace réservé pour une image  4"/>
          <p:cNvSpPr>
            <a:spLocks noGrp="1"/>
          </p:cNvSpPr>
          <p:nvPr>
            <p:ph type="pic" sz="quarter" idx="18"/>
          </p:nvPr>
        </p:nvSpPr>
        <p:spPr>
          <a:xfrm>
            <a:off x="6213752" y="1472184"/>
            <a:ext cx="2377440" cy="23774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8" name="Espace réservé de la date 3"/>
          <p:cNvSpPr>
            <a:spLocks noGrp="1"/>
          </p:cNvSpPr>
          <p:nvPr>
            <p:ph type="dt" sz="half" idx="19"/>
          </p:nvPr>
        </p:nvSpPr>
        <p:spPr/>
        <p:txBody>
          <a:bodyPr/>
          <a:lstStyle>
            <a:lvl1pPr>
              <a:defRPr/>
            </a:lvl1pPr>
          </a:lstStyle>
          <a:p>
            <a:pPr>
              <a:defRPr/>
            </a:pPr>
            <a:fld id="{71F2AAA7-BAD7-4AE9-BE9E-E1C66EBBE2B7}" type="datetime1">
              <a:rPr lang="fr-FR"/>
              <a:pPr>
                <a:defRPr/>
              </a:pPr>
              <a:t>16/04/2015</a:t>
            </a:fld>
            <a:r>
              <a:rPr lang="fr-CA"/>
              <a:t>11 février 2015</a:t>
            </a:r>
          </a:p>
        </p:txBody>
      </p:sp>
      <p:sp>
        <p:nvSpPr>
          <p:cNvPr id="9" name="Espace réservé du pied de page 4"/>
          <p:cNvSpPr>
            <a:spLocks noGrp="1"/>
          </p:cNvSpPr>
          <p:nvPr>
            <p:ph type="ftr" sz="quarter" idx="20"/>
          </p:nvPr>
        </p:nvSpPr>
        <p:spPr/>
        <p:txBody>
          <a:bodyPr/>
          <a:lstStyle>
            <a:lvl1pPr>
              <a:defRPr/>
            </a:lvl1pPr>
          </a:lstStyle>
          <a:p>
            <a:pPr>
              <a:defRPr/>
            </a:pPr>
            <a:r>
              <a:rPr lang="fr-CA"/>
              <a:t>Nom du département / service de la Ville de Montréal</a:t>
            </a:r>
          </a:p>
        </p:txBody>
      </p:sp>
      <p:sp>
        <p:nvSpPr>
          <p:cNvPr id="10" name="Espace réservé du numéro de diapositive 5"/>
          <p:cNvSpPr>
            <a:spLocks noGrp="1"/>
          </p:cNvSpPr>
          <p:nvPr>
            <p:ph type="sldNum" sz="quarter" idx="21"/>
          </p:nvPr>
        </p:nvSpPr>
        <p:spPr/>
        <p:txBody>
          <a:bodyPr/>
          <a:lstStyle>
            <a:lvl1pPr>
              <a:defRPr/>
            </a:lvl1pPr>
          </a:lstStyle>
          <a:p>
            <a:pPr>
              <a:defRPr/>
            </a:pPr>
            <a:fld id="{3B8FCE80-5390-48EE-9D45-11FB49562E43}" type="slidenum">
              <a:rPr lang="fr-CA"/>
              <a:pPr>
                <a:defRPr/>
              </a:pPr>
              <a:t>‹N°›</a:t>
            </a:fld>
            <a:endParaRPr lang="fr-CA"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images et contenu 3 colonnes horizontal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5"/>
            <a:ext cx="2377440" cy="1463040"/>
          </a:xfrm>
          <a:solidFill>
            <a:srgbClr val="D9D9D9"/>
          </a:solidFill>
        </p:spPr>
        <p:txBody>
          <a:bodyPr rtlCol="0">
            <a:noAutofit/>
          </a:bodyPr>
          <a:lstStyle>
            <a:lvl1pPr>
              <a:defRPr sz="1400">
                <a:solidFill>
                  <a:srgbClr val="7F7F7F"/>
                </a:solidFill>
              </a:defRPr>
            </a:lvl1pPr>
          </a:lstStyle>
          <a:p>
            <a:pPr lvl="0"/>
            <a:endParaRPr lang="fr-CA" noProof="0"/>
          </a:p>
        </p:txBody>
      </p:sp>
      <p:sp>
        <p:nvSpPr>
          <p:cNvPr id="15" name="Espace réservé du texte 14"/>
          <p:cNvSpPr>
            <a:spLocks noGrp="1"/>
          </p:cNvSpPr>
          <p:nvPr>
            <p:ph type="body" sz="quarter" idx="15"/>
          </p:nvPr>
        </p:nvSpPr>
        <p:spPr>
          <a:xfrm>
            <a:off x="3583304" y="1369480"/>
            <a:ext cx="5097780" cy="1565746"/>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17" name="Espace réservé du texte 16"/>
          <p:cNvSpPr>
            <a:spLocks noGrp="1"/>
          </p:cNvSpPr>
          <p:nvPr>
            <p:ph type="body" sz="quarter" idx="16"/>
          </p:nvPr>
        </p:nvSpPr>
        <p:spPr>
          <a:xfrm>
            <a:off x="3583304" y="3004047"/>
            <a:ext cx="5097780" cy="1572768"/>
          </a:xfrm>
        </p:spPr>
        <p:txBody>
          <a:bodyPr>
            <a:noAutofit/>
          </a:bodyPr>
          <a:lstStyle>
            <a:lvl1pPr>
              <a:lnSpc>
                <a:spcPct val="100000"/>
              </a:lnSpc>
              <a:spcBef>
                <a:spcPts val="600"/>
              </a:spcBef>
              <a:defRPr sz="1600" b="1"/>
            </a:lvl1pPr>
            <a:lvl2pPr marL="0" indent="0">
              <a:lnSpc>
                <a:spcPct val="100000"/>
              </a:lnSpc>
              <a:spcBef>
                <a:spcPts val="3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lnSpc>
                <a:spcPct val="100000"/>
              </a:lnSpc>
              <a:spcBef>
                <a:spcPts val="600"/>
              </a:spcBef>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3" name="Espace réservé pour une image  2"/>
          <p:cNvSpPr>
            <a:spLocks noGrp="1"/>
          </p:cNvSpPr>
          <p:nvPr>
            <p:ph type="pic" sz="quarter" idx="17"/>
          </p:nvPr>
        </p:nvSpPr>
        <p:spPr>
          <a:xfrm>
            <a:off x="1101004" y="4732224"/>
            <a:ext cx="2377440" cy="1458264"/>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5" name="Espace réservé pour une image  4"/>
          <p:cNvSpPr>
            <a:spLocks noGrp="1"/>
          </p:cNvSpPr>
          <p:nvPr>
            <p:ph type="pic" sz="quarter" idx="18"/>
          </p:nvPr>
        </p:nvSpPr>
        <p:spPr>
          <a:xfrm>
            <a:off x="1101004" y="3102204"/>
            <a:ext cx="2377440" cy="1463040"/>
          </a:xfrm>
          <a:solidFill>
            <a:srgbClr val="D9D9D9"/>
          </a:solidFill>
        </p:spPr>
        <p:txBody>
          <a:bodyPr rtlCol="0">
            <a:noAutofit/>
          </a:bodyPr>
          <a:lstStyle>
            <a:lvl1pPr>
              <a:defRPr sz="1400">
                <a:solidFill>
                  <a:srgbClr val="7F7F7F"/>
                </a:solidFill>
              </a:defRPr>
            </a:lvl1pPr>
          </a:lstStyle>
          <a:p>
            <a:pPr lvl="0"/>
            <a:endParaRPr lang="fr-CA" noProof="0" dirty="0"/>
          </a:p>
        </p:txBody>
      </p:sp>
      <p:sp>
        <p:nvSpPr>
          <p:cNvPr id="10" name="Espace réservé du texte 9"/>
          <p:cNvSpPr>
            <a:spLocks noGrp="1"/>
          </p:cNvSpPr>
          <p:nvPr>
            <p:ph type="body" sz="quarter" idx="19"/>
          </p:nvPr>
        </p:nvSpPr>
        <p:spPr>
          <a:xfrm>
            <a:off x="3583304" y="4631488"/>
            <a:ext cx="5102352" cy="1572768"/>
          </a:xfrm>
        </p:spPr>
        <p:txBody>
          <a:bodyPr>
            <a:noAutofit/>
          </a:bodyPr>
          <a:lstStyle>
            <a:lvl1pPr>
              <a:lnSpc>
                <a:spcPct val="100000"/>
              </a:lnSpc>
              <a:spcBef>
                <a:spcPts val="600"/>
              </a:spcBef>
              <a:defRPr sz="1600" b="1"/>
            </a:lvl1pPr>
            <a:lvl2pPr marL="0" indent="0">
              <a:lnSpc>
                <a:spcPct val="100000"/>
              </a:lnSpc>
              <a:spcBef>
                <a:spcPts val="600"/>
              </a:spcBef>
              <a:buNone/>
              <a:defRPr sz="1600"/>
            </a:lvl2pPr>
            <a:lvl3pPr marL="173038" indent="-173038">
              <a:lnSpc>
                <a:spcPct val="100000"/>
              </a:lnSpc>
              <a:spcBef>
                <a:spcPts val="300"/>
              </a:spcBef>
              <a:defRPr sz="1600"/>
            </a:lvl3pPr>
            <a:lvl4pPr marL="346075" indent="-173038">
              <a:lnSpc>
                <a:spcPct val="100000"/>
              </a:lnSpc>
              <a:spcBef>
                <a:spcPts val="300"/>
              </a:spcBef>
              <a:defRPr sz="1400"/>
            </a:lvl4pPr>
            <a:lvl5pPr>
              <a:defRPr sz="1600"/>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p:txBody>
      </p:sp>
      <p:sp>
        <p:nvSpPr>
          <p:cNvPr id="8" name="Espace réservé de la date 3"/>
          <p:cNvSpPr>
            <a:spLocks noGrp="1"/>
          </p:cNvSpPr>
          <p:nvPr>
            <p:ph type="dt" sz="half" idx="20"/>
          </p:nvPr>
        </p:nvSpPr>
        <p:spPr/>
        <p:txBody>
          <a:bodyPr/>
          <a:lstStyle>
            <a:lvl1pPr>
              <a:defRPr/>
            </a:lvl1pPr>
          </a:lstStyle>
          <a:p>
            <a:pPr>
              <a:defRPr/>
            </a:pPr>
            <a:fld id="{97345138-D5D9-4530-B57F-CDA11C654F20}" type="datetime1">
              <a:rPr lang="fr-FR"/>
              <a:pPr>
                <a:defRPr/>
              </a:pPr>
              <a:t>16/04/2015</a:t>
            </a:fld>
            <a:r>
              <a:rPr lang="fr-CA"/>
              <a:t>11 février 2015</a:t>
            </a:r>
          </a:p>
        </p:txBody>
      </p:sp>
      <p:sp>
        <p:nvSpPr>
          <p:cNvPr id="9" name="Espace réservé du pied de page 4"/>
          <p:cNvSpPr>
            <a:spLocks noGrp="1"/>
          </p:cNvSpPr>
          <p:nvPr>
            <p:ph type="ftr" sz="quarter" idx="21"/>
          </p:nvPr>
        </p:nvSpPr>
        <p:spPr/>
        <p:txBody>
          <a:bodyPr/>
          <a:lstStyle>
            <a:lvl1pPr>
              <a:defRPr/>
            </a:lvl1pPr>
          </a:lstStyle>
          <a:p>
            <a:pPr>
              <a:defRPr/>
            </a:pPr>
            <a:r>
              <a:rPr lang="fr-CA"/>
              <a:t>Nom du département / service de la Ville de Montréal</a:t>
            </a:r>
          </a:p>
        </p:txBody>
      </p:sp>
      <p:sp>
        <p:nvSpPr>
          <p:cNvPr id="12" name="Espace réservé du numéro de diapositive 5"/>
          <p:cNvSpPr>
            <a:spLocks noGrp="1"/>
          </p:cNvSpPr>
          <p:nvPr>
            <p:ph type="sldNum" sz="quarter" idx="22"/>
          </p:nvPr>
        </p:nvSpPr>
        <p:spPr/>
        <p:txBody>
          <a:bodyPr/>
          <a:lstStyle>
            <a:lvl1pPr>
              <a:defRPr/>
            </a:lvl1pPr>
          </a:lstStyle>
          <a:p>
            <a:pPr>
              <a:defRPr/>
            </a:pPr>
            <a:fld id="{0F85B9C7-0E8D-474C-B4A1-BEB00E03A166}" type="slidenum">
              <a:rPr lang="fr-CA"/>
              <a:pPr>
                <a:defRPr/>
              </a:pPr>
              <a:t>‹N°›</a:t>
            </a:fld>
            <a:endParaRPr lang="fr-CA"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images verticales">
    <p:spTree>
      <p:nvGrpSpPr>
        <p:cNvPr id="1" name=""/>
        <p:cNvGrpSpPr/>
        <p:nvPr/>
      </p:nvGrpSpPr>
      <p:grpSpPr>
        <a:xfrm>
          <a:off x="0" y="0"/>
          <a:ext cx="0" cy="0"/>
          <a:chOff x="0" y="0"/>
          <a:chExt cx="0" cy="0"/>
        </a:xfrm>
      </p:grpSpPr>
      <p:sp>
        <p:nvSpPr>
          <p:cNvPr id="11" name="Espace réservé pour une image  10"/>
          <p:cNvSpPr>
            <a:spLocks noGrp="1"/>
          </p:cNvSpPr>
          <p:nvPr>
            <p:ph type="pic" sz="quarter" idx="13"/>
          </p:nvPr>
        </p:nvSpPr>
        <p:spPr>
          <a:xfrm>
            <a:off x="1101004" y="1472183"/>
            <a:ext cx="2377440" cy="4709541"/>
          </a:xfrm>
          <a:solidFill>
            <a:schemeClr val="bg1">
              <a:lumMod val="85000"/>
            </a:schemeClr>
          </a:solidFill>
        </p:spPr>
        <p:txBody>
          <a:bodyPr rtlCol="0">
            <a:noAutofit/>
          </a:bodyPr>
          <a:lstStyle>
            <a:lvl1pPr>
              <a:defRPr sz="1400">
                <a:solidFill>
                  <a:schemeClr val="tx1">
                    <a:lumMod val="50000"/>
                    <a:lumOff val="50000"/>
                  </a:schemeClr>
                </a:solidFill>
              </a:defRPr>
            </a:lvl1pPr>
          </a:lstStyle>
          <a:p>
            <a:pPr lvl="0"/>
            <a:endParaRPr lang="fr-CA" noProof="0" dirty="0"/>
          </a:p>
        </p:txBody>
      </p:sp>
      <p:sp>
        <p:nvSpPr>
          <p:cNvPr id="3" name="Espace réservé pour une image  2"/>
          <p:cNvSpPr>
            <a:spLocks noGrp="1"/>
          </p:cNvSpPr>
          <p:nvPr>
            <p:ph type="pic" sz="quarter" idx="17"/>
          </p:nvPr>
        </p:nvSpPr>
        <p:spPr>
          <a:xfrm>
            <a:off x="3657378" y="1472183"/>
            <a:ext cx="2377440" cy="4709541"/>
          </a:xfrm>
          <a:solidFill>
            <a:srgbClr val="D9D9D9"/>
          </a:solidFill>
        </p:spPr>
        <p:txBody>
          <a:bodyPr rtlCol="0">
            <a:noAutofit/>
          </a:bodyPr>
          <a:lstStyle>
            <a:lvl1pPr>
              <a:defRPr sz="1400">
                <a:solidFill>
                  <a:srgbClr val="7F7F7F"/>
                </a:solidFill>
              </a:defRPr>
            </a:lvl1pPr>
          </a:lstStyle>
          <a:p>
            <a:pPr lvl="0"/>
            <a:endParaRPr lang="fr-CA" noProof="0"/>
          </a:p>
        </p:txBody>
      </p:sp>
      <p:sp>
        <p:nvSpPr>
          <p:cNvPr id="5" name="Espace réservé pour une image  4"/>
          <p:cNvSpPr>
            <a:spLocks noGrp="1"/>
          </p:cNvSpPr>
          <p:nvPr>
            <p:ph type="pic" sz="quarter" idx="18"/>
          </p:nvPr>
        </p:nvSpPr>
        <p:spPr>
          <a:xfrm>
            <a:off x="6213752" y="1472183"/>
            <a:ext cx="2377440" cy="4709541"/>
          </a:xfrm>
          <a:solidFill>
            <a:srgbClr val="D9D9D9"/>
          </a:solidFill>
        </p:spPr>
        <p:txBody>
          <a:bodyPr rtlCol="0">
            <a:noAutofit/>
          </a:bodyPr>
          <a:lstStyle>
            <a:lvl1pPr>
              <a:defRPr sz="1400">
                <a:solidFill>
                  <a:srgbClr val="7F7F7F"/>
                </a:solidFill>
              </a:defRPr>
            </a:lvl1pPr>
          </a:lstStyle>
          <a:p>
            <a:pPr lvl="0"/>
            <a:endParaRPr lang="fr-CA" noProof="0"/>
          </a:p>
        </p:txBody>
      </p:sp>
      <p:sp>
        <p:nvSpPr>
          <p:cNvPr id="6" name="Espace réservé de la date 3"/>
          <p:cNvSpPr>
            <a:spLocks noGrp="1"/>
          </p:cNvSpPr>
          <p:nvPr>
            <p:ph type="dt" sz="half" idx="19"/>
          </p:nvPr>
        </p:nvSpPr>
        <p:spPr/>
        <p:txBody>
          <a:bodyPr/>
          <a:lstStyle>
            <a:lvl1pPr>
              <a:defRPr/>
            </a:lvl1pPr>
          </a:lstStyle>
          <a:p>
            <a:pPr>
              <a:defRPr/>
            </a:pPr>
            <a:fld id="{C7B28FD3-5C43-43ED-9335-39A92A1476B7}" type="datetime1">
              <a:rPr lang="fr-FR"/>
              <a:pPr>
                <a:defRPr/>
              </a:pPr>
              <a:t>16/04/2015</a:t>
            </a:fld>
            <a:r>
              <a:rPr lang="fr-CA"/>
              <a:t>11 février 2015</a:t>
            </a:r>
          </a:p>
        </p:txBody>
      </p:sp>
      <p:sp>
        <p:nvSpPr>
          <p:cNvPr id="7" name="Espace réservé du pied de page 4"/>
          <p:cNvSpPr>
            <a:spLocks noGrp="1"/>
          </p:cNvSpPr>
          <p:nvPr>
            <p:ph type="ftr" sz="quarter" idx="20"/>
          </p:nvPr>
        </p:nvSpPr>
        <p:spPr/>
        <p:txBody>
          <a:bodyPr/>
          <a:lstStyle>
            <a:lvl1pPr>
              <a:defRPr/>
            </a:lvl1pPr>
          </a:lstStyle>
          <a:p>
            <a:pPr>
              <a:defRPr/>
            </a:pPr>
            <a:r>
              <a:rPr lang="fr-CA"/>
              <a:t>Nom du département / service de la Ville de Montréal</a:t>
            </a:r>
          </a:p>
        </p:txBody>
      </p:sp>
      <p:sp>
        <p:nvSpPr>
          <p:cNvPr id="8" name="Espace réservé du numéro de diapositive 5"/>
          <p:cNvSpPr>
            <a:spLocks noGrp="1"/>
          </p:cNvSpPr>
          <p:nvPr>
            <p:ph type="sldNum" sz="quarter" idx="21"/>
          </p:nvPr>
        </p:nvSpPr>
        <p:spPr/>
        <p:txBody>
          <a:bodyPr/>
          <a:lstStyle>
            <a:lvl1pPr>
              <a:defRPr/>
            </a:lvl1pPr>
          </a:lstStyle>
          <a:p>
            <a:pPr>
              <a:defRPr/>
            </a:pPr>
            <a:fld id="{EF6AD5AB-6B79-40DA-8356-64CC8C1ABE44}" type="slidenum">
              <a:rPr lang="fr-CA"/>
              <a:pPr>
                <a:defRPr/>
              </a:pPr>
              <a:t>‹N°›</a:t>
            </a:fld>
            <a:endParaRPr lang="fr-CA"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CA"/>
          </a:p>
        </p:txBody>
      </p:sp>
      <p:sp>
        <p:nvSpPr>
          <p:cNvPr id="3" name="Espace réservé de la date 3"/>
          <p:cNvSpPr>
            <a:spLocks noGrp="1"/>
          </p:cNvSpPr>
          <p:nvPr>
            <p:ph type="dt" sz="half" idx="10"/>
          </p:nvPr>
        </p:nvSpPr>
        <p:spPr/>
        <p:txBody>
          <a:bodyPr/>
          <a:lstStyle>
            <a:lvl1pPr>
              <a:defRPr/>
            </a:lvl1pPr>
          </a:lstStyle>
          <a:p>
            <a:pPr>
              <a:defRPr/>
            </a:pPr>
            <a:fld id="{85FA0EC8-BF94-4C4B-9EA3-988DB616999F}" type="datetime1">
              <a:rPr lang="fr-FR"/>
              <a:pPr>
                <a:defRPr/>
              </a:pPr>
              <a:t>16/04/2015</a:t>
            </a:fld>
            <a:r>
              <a:rPr lang="fr-CA"/>
              <a:t>11 février 2015</a:t>
            </a:r>
          </a:p>
        </p:txBody>
      </p:sp>
      <p:sp>
        <p:nvSpPr>
          <p:cNvPr id="4"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5" name="Espace réservé du numéro de diapositive 5"/>
          <p:cNvSpPr>
            <a:spLocks noGrp="1"/>
          </p:cNvSpPr>
          <p:nvPr>
            <p:ph type="sldNum" sz="quarter" idx="12"/>
          </p:nvPr>
        </p:nvSpPr>
        <p:spPr/>
        <p:txBody>
          <a:bodyPr/>
          <a:lstStyle>
            <a:lvl1pPr>
              <a:defRPr/>
            </a:lvl1pPr>
          </a:lstStyle>
          <a:p>
            <a:pPr>
              <a:defRPr/>
            </a:pPr>
            <a:fld id="{707B72C7-43E6-4F8B-92A5-366B6528CD7F}" type="slidenum">
              <a:rPr lang="fr-CA"/>
              <a:pPr>
                <a:defRPr/>
              </a:pPr>
              <a:t>‹N°›</a:t>
            </a:fld>
            <a:endParaRPr lang="fr-CA"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E8A518F8-897A-48E7-9F54-AE10D68E6E7F}" type="datetime1">
              <a:rPr lang="fr-FR"/>
              <a:pPr>
                <a:defRPr/>
              </a:pPr>
              <a:t>16/04/2015</a:t>
            </a:fld>
            <a:r>
              <a:rPr lang="fr-CA"/>
              <a:t>11 février 2015</a:t>
            </a:r>
          </a:p>
        </p:txBody>
      </p:sp>
      <p:sp>
        <p:nvSpPr>
          <p:cNvPr id="3" name="Espace réservé du pied de page 4"/>
          <p:cNvSpPr>
            <a:spLocks noGrp="1"/>
          </p:cNvSpPr>
          <p:nvPr>
            <p:ph type="ftr" sz="quarter" idx="11"/>
          </p:nvPr>
        </p:nvSpPr>
        <p:spPr/>
        <p:txBody>
          <a:bodyPr/>
          <a:lstStyle>
            <a:lvl1pPr>
              <a:defRPr/>
            </a:lvl1pPr>
          </a:lstStyle>
          <a:p>
            <a:pPr>
              <a:defRPr/>
            </a:pPr>
            <a:r>
              <a:rPr lang="fr-CA"/>
              <a:t>Nom du département / service de la Ville de Montréal</a:t>
            </a:r>
          </a:p>
        </p:txBody>
      </p:sp>
      <p:sp>
        <p:nvSpPr>
          <p:cNvPr id="4" name="Espace réservé du numéro de diapositive 5"/>
          <p:cNvSpPr>
            <a:spLocks noGrp="1"/>
          </p:cNvSpPr>
          <p:nvPr>
            <p:ph type="sldNum" sz="quarter" idx="12"/>
          </p:nvPr>
        </p:nvSpPr>
        <p:spPr/>
        <p:txBody>
          <a:bodyPr/>
          <a:lstStyle>
            <a:lvl1pPr>
              <a:defRPr/>
            </a:lvl1pPr>
          </a:lstStyle>
          <a:p>
            <a:pPr>
              <a:defRPr/>
            </a:pPr>
            <a:fld id="{DE087214-817C-45A2-AEB3-ED05B6E3C48A}" type="slidenum">
              <a:rPr lang="fr-CA"/>
              <a:pPr>
                <a:defRPr/>
              </a:pPr>
              <a:t>‹N°›</a:t>
            </a:fld>
            <a:endParaRPr lang="fr-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1000125" y="1052513"/>
            <a:ext cx="7677150" cy="10620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Cliquez et modifiez le titre</a:t>
            </a:r>
          </a:p>
        </p:txBody>
      </p:sp>
      <p:sp>
        <p:nvSpPr>
          <p:cNvPr id="1027" name="Espace réservé du texte 2"/>
          <p:cNvSpPr>
            <a:spLocks noGrp="1"/>
          </p:cNvSpPr>
          <p:nvPr>
            <p:ph type="body" idx="1"/>
          </p:nvPr>
        </p:nvSpPr>
        <p:spPr bwMode="auto">
          <a:xfrm>
            <a:off x="1000125" y="2409825"/>
            <a:ext cx="7677150" cy="3773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4" name="Espace réservé de la date 3"/>
          <p:cNvSpPr>
            <a:spLocks noGrp="1"/>
          </p:cNvSpPr>
          <p:nvPr>
            <p:ph type="dt" sz="half" idx="2"/>
          </p:nvPr>
        </p:nvSpPr>
        <p:spPr>
          <a:xfrm>
            <a:off x="6853238" y="6453188"/>
            <a:ext cx="1292225" cy="158750"/>
          </a:xfrm>
          <a:prstGeom prst="rect">
            <a:avLst/>
          </a:prstGeom>
        </p:spPr>
        <p:txBody>
          <a:bodyPr vert="horz" wrap="square" lIns="91440" tIns="45720" rIns="91440" bIns="45720" numCol="1" anchor="ctr" anchorCtr="0" compatLnSpc="1">
            <a:prstTxWarp prst="textNoShape">
              <a:avLst/>
            </a:prstTxWarp>
            <a:noAutofit/>
          </a:bodyPr>
          <a:lstStyle>
            <a:lvl1pPr algn="r">
              <a:defRPr sz="800">
                <a:solidFill>
                  <a:srgbClr val="000000"/>
                </a:solidFill>
              </a:defRPr>
            </a:lvl1pPr>
          </a:lstStyle>
          <a:p>
            <a:pPr>
              <a:defRPr/>
            </a:pPr>
            <a:fld id="{6F0013BC-7C8C-44FD-9EB9-16F4723A3CD9}" type="datetime1">
              <a:rPr lang="fr-FR"/>
              <a:pPr>
                <a:defRPr/>
              </a:pPr>
              <a:t>16/04/2015</a:t>
            </a:fld>
            <a:r>
              <a:rPr lang="fr-CA"/>
              <a:t>11 février 2015</a:t>
            </a:r>
          </a:p>
        </p:txBody>
      </p:sp>
      <p:sp>
        <p:nvSpPr>
          <p:cNvPr id="5" name="Espace réservé du pied de page 4"/>
          <p:cNvSpPr>
            <a:spLocks noGrp="1"/>
          </p:cNvSpPr>
          <p:nvPr>
            <p:ph type="ftr" sz="quarter" idx="3"/>
          </p:nvPr>
        </p:nvSpPr>
        <p:spPr>
          <a:xfrm>
            <a:off x="1000125" y="6453188"/>
            <a:ext cx="5653088" cy="158750"/>
          </a:xfrm>
          <a:prstGeom prst="rect">
            <a:avLst/>
          </a:prstGeom>
        </p:spPr>
        <p:txBody>
          <a:bodyPr vert="horz" wrap="square" lIns="91440" tIns="45720" rIns="91440" bIns="45720" numCol="1" anchor="ctr" anchorCtr="0" compatLnSpc="1">
            <a:prstTxWarp prst="textNoShape">
              <a:avLst/>
            </a:prstTxWarp>
            <a:noAutofit/>
          </a:bodyPr>
          <a:lstStyle>
            <a:lvl1pPr>
              <a:defRPr sz="800"/>
            </a:lvl1pPr>
          </a:lstStyle>
          <a:p>
            <a:pPr>
              <a:defRPr/>
            </a:pPr>
            <a:r>
              <a:rPr lang="fr-CA"/>
              <a:t>Nom du département / service de la Ville de Montréal</a:t>
            </a:r>
          </a:p>
        </p:txBody>
      </p:sp>
      <p:sp>
        <p:nvSpPr>
          <p:cNvPr id="6" name="Espace réservé du numéro de diapositive 5"/>
          <p:cNvSpPr>
            <a:spLocks noGrp="1"/>
          </p:cNvSpPr>
          <p:nvPr>
            <p:ph type="sldNum" sz="quarter" idx="4"/>
          </p:nvPr>
        </p:nvSpPr>
        <p:spPr>
          <a:xfrm>
            <a:off x="8216900" y="6453188"/>
            <a:ext cx="469900" cy="158750"/>
          </a:xfrm>
          <a:prstGeom prst="rect">
            <a:avLst/>
          </a:prstGeom>
        </p:spPr>
        <p:txBody>
          <a:bodyPr vert="horz" lIns="91440" tIns="45720" rIns="91440" bIns="45720" rtlCol="0" anchor="ctr">
            <a:noAutofit/>
          </a:bodyPr>
          <a:lstStyle>
            <a:lvl1pPr algn="r" fontAlgn="auto">
              <a:spcBef>
                <a:spcPts val="0"/>
              </a:spcBef>
              <a:spcAft>
                <a:spcPts val="0"/>
              </a:spcAft>
              <a:defRPr sz="800">
                <a:solidFill>
                  <a:srgbClr val="000000"/>
                </a:solidFill>
                <a:latin typeface="+mn-lt"/>
                <a:cs typeface="+mn-cs"/>
              </a:defRPr>
            </a:lvl1pPr>
          </a:lstStyle>
          <a:p>
            <a:pPr>
              <a:defRPr/>
            </a:pPr>
            <a:fld id="{CC183174-BEF1-4360-BE80-A089E805C04B}" type="slidenum">
              <a:rPr lang="fr-CA"/>
              <a:pPr>
                <a:defRPr/>
              </a:pPr>
              <a:t>‹N°›</a:t>
            </a:fld>
            <a:endParaRPr lang="fr-CA" dirty="0"/>
          </a:p>
        </p:txBody>
      </p:sp>
      <p:sp>
        <p:nvSpPr>
          <p:cNvPr id="11" name="Rectangle 10"/>
          <p:cNvSpPr/>
          <p:nvPr userDrawn="1"/>
        </p:nvSpPr>
        <p:spPr>
          <a:xfrm>
            <a:off x="0" y="0"/>
            <a:ext cx="9144000" cy="104616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CA"/>
          </a:p>
        </p:txBody>
      </p:sp>
      <p:pic>
        <p:nvPicPr>
          <p:cNvPr id="1032" name="Image 6" descr="EPS_montreal [Converted].png"/>
          <p:cNvPicPr>
            <a:picLocks noChangeAspect="1"/>
          </p:cNvPicPr>
          <p:nvPr userDrawn="1"/>
        </p:nvPicPr>
        <p:blipFill>
          <a:blip r:embed="rId32"/>
          <a:srcRect/>
          <a:stretch>
            <a:fillRect/>
          </a:stretch>
        </p:blipFill>
        <p:spPr bwMode="auto">
          <a:xfrm>
            <a:off x="1087438" y="234950"/>
            <a:ext cx="2700337" cy="5762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9" r:id="rId1"/>
    <p:sldLayoutId id="2147483678" r:id="rId2"/>
    <p:sldLayoutId id="2147483677" r:id="rId3"/>
    <p:sldLayoutId id="2147483676" r:id="rId4"/>
    <p:sldLayoutId id="2147483675" r:id="rId5"/>
    <p:sldLayoutId id="2147483674" r:id="rId6"/>
    <p:sldLayoutId id="2147483673" r:id="rId7"/>
    <p:sldLayoutId id="2147483672" r:id="rId8"/>
    <p:sldLayoutId id="2147483671" r:id="rId9"/>
    <p:sldLayoutId id="2147483670" r:id="rId10"/>
    <p:sldLayoutId id="2147483669" r:id="rId11"/>
    <p:sldLayoutId id="2147483668" r:id="rId12"/>
    <p:sldLayoutId id="2147483667" r:id="rId13"/>
    <p:sldLayoutId id="2147483666" r:id="rId14"/>
    <p:sldLayoutId id="2147483665" r:id="rId15"/>
    <p:sldLayoutId id="2147483664" r:id="rId16"/>
    <p:sldLayoutId id="2147483663" r:id="rId17"/>
    <p:sldLayoutId id="2147483662" r:id="rId18"/>
    <p:sldLayoutId id="2147483661" r:id="rId19"/>
    <p:sldLayoutId id="2147483660" r:id="rId20"/>
    <p:sldLayoutId id="2147483659" r:id="rId21"/>
    <p:sldLayoutId id="2147483658" r:id="rId22"/>
    <p:sldLayoutId id="2147483657" r:id="rId23"/>
    <p:sldLayoutId id="2147483656" r:id="rId24"/>
    <p:sldLayoutId id="2147483655" r:id="rId25"/>
    <p:sldLayoutId id="2147483654" r:id="rId26"/>
    <p:sldLayoutId id="2147483653" r:id="rId27"/>
    <p:sldLayoutId id="2147483652" r:id="rId28"/>
    <p:sldLayoutId id="2147483651" r:id="rId29"/>
    <p:sldLayoutId id="2147483650" r:id="rId30"/>
  </p:sldLayoutIdLst>
  <p:timing>
    <p:tnLst>
      <p:par>
        <p:cTn id="1" dur="indefinite" restart="never" nodeType="tmRoot"/>
      </p:par>
    </p:tnLst>
  </p:timing>
  <p:hf hdr="0"/>
  <p:txStyles>
    <p:titleStyle>
      <a:lvl1pPr algn="l" defTabSz="457200" rtl="0" eaLnBrk="0" fontAlgn="base" hangingPunct="0">
        <a:lnSpc>
          <a:spcPct val="90000"/>
        </a:lnSpc>
        <a:spcBef>
          <a:spcPct val="0"/>
        </a:spcBef>
        <a:spcAft>
          <a:spcPct val="0"/>
        </a:spcAft>
        <a:defRPr sz="3000" b="1" kern="1200">
          <a:solidFill>
            <a:schemeClr val="tx1"/>
          </a:solidFill>
          <a:latin typeface="+mj-lt"/>
          <a:ea typeface="+mj-ea"/>
          <a:cs typeface="+mj-cs"/>
        </a:defRPr>
      </a:lvl1pPr>
      <a:lvl2pPr algn="l" defTabSz="457200" rtl="0" eaLnBrk="0" fontAlgn="base" hangingPunct="0">
        <a:lnSpc>
          <a:spcPct val="90000"/>
        </a:lnSpc>
        <a:spcBef>
          <a:spcPct val="0"/>
        </a:spcBef>
        <a:spcAft>
          <a:spcPct val="0"/>
        </a:spcAft>
        <a:defRPr sz="3000" b="1">
          <a:solidFill>
            <a:schemeClr val="tx1"/>
          </a:solidFill>
          <a:latin typeface="Arial" charset="0"/>
        </a:defRPr>
      </a:lvl2pPr>
      <a:lvl3pPr algn="l" defTabSz="457200" rtl="0" eaLnBrk="0" fontAlgn="base" hangingPunct="0">
        <a:lnSpc>
          <a:spcPct val="90000"/>
        </a:lnSpc>
        <a:spcBef>
          <a:spcPct val="0"/>
        </a:spcBef>
        <a:spcAft>
          <a:spcPct val="0"/>
        </a:spcAft>
        <a:defRPr sz="3000" b="1">
          <a:solidFill>
            <a:schemeClr val="tx1"/>
          </a:solidFill>
          <a:latin typeface="Arial" charset="0"/>
        </a:defRPr>
      </a:lvl3pPr>
      <a:lvl4pPr algn="l" defTabSz="457200" rtl="0" eaLnBrk="0" fontAlgn="base" hangingPunct="0">
        <a:lnSpc>
          <a:spcPct val="90000"/>
        </a:lnSpc>
        <a:spcBef>
          <a:spcPct val="0"/>
        </a:spcBef>
        <a:spcAft>
          <a:spcPct val="0"/>
        </a:spcAft>
        <a:defRPr sz="3000" b="1">
          <a:solidFill>
            <a:schemeClr val="tx1"/>
          </a:solidFill>
          <a:latin typeface="Arial" charset="0"/>
        </a:defRPr>
      </a:lvl4pPr>
      <a:lvl5pPr algn="l" defTabSz="457200" rtl="0" eaLnBrk="0" fontAlgn="base" hangingPunct="0">
        <a:lnSpc>
          <a:spcPct val="90000"/>
        </a:lnSpc>
        <a:spcBef>
          <a:spcPct val="0"/>
        </a:spcBef>
        <a:spcAft>
          <a:spcPct val="0"/>
        </a:spcAft>
        <a:defRPr sz="3000" b="1">
          <a:solidFill>
            <a:schemeClr val="tx1"/>
          </a:solidFill>
          <a:latin typeface="Arial" charset="0"/>
        </a:defRPr>
      </a:lvl5pPr>
      <a:lvl6pPr marL="457200" algn="l" defTabSz="457200" rtl="0" fontAlgn="base">
        <a:lnSpc>
          <a:spcPct val="90000"/>
        </a:lnSpc>
        <a:spcBef>
          <a:spcPct val="0"/>
        </a:spcBef>
        <a:spcAft>
          <a:spcPct val="0"/>
        </a:spcAft>
        <a:defRPr sz="3000" b="1">
          <a:solidFill>
            <a:schemeClr val="tx1"/>
          </a:solidFill>
          <a:latin typeface="Arial" charset="0"/>
        </a:defRPr>
      </a:lvl6pPr>
      <a:lvl7pPr marL="914400" algn="l" defTabSz="457200" rtl="0" fontAlgn="base">
        <a:lnSpc>
          <a:spcPct val="90000"/>
        </a:lnSpc>
        <a:spcBef>
          <a:spcPct val="0"/>
        </a:spcBef>
        <a:spcAft>
          <a:spcPct val="0"/>
        </a:spcAft>
        <a:defRPr sz="3000" b="1">
          <a:solidFill>
            <a:schemeClr val="tx1"/>
          </a:solidFill>
          <a:latin typeface="Arial" charset="0"/>
        </a:defRPr>
      </a:lvl7pPr>
      <a:lvl8pPr marL="1371600" algn="l" defTabSz="457200" rtl="0" fontAlgn="base">
        <a:lnSpc>
          <a:spcPct val="90000"/>
        </a:lnSpc>
        <a:spcBef>
          <a:spcPct val="0"/>
        </a:spcBef>
        <a:spcAft>
          <a:spcPct val="0"/>
        </a:spcAft>
        <a:defRPr sz="3000" b="1">
          <a:solidFill>
            <a:schemeClr val="tx1"/>
          </a:solidFill>
          <a:latin typeface="Arial" charset="0"/>
        </a:defRPr>
      </a:lvl8pPr>
      <a:lvl9pPr marL="1828800" algn="l" defTabSz="457200" rtl="0" fontAlgn="base">
        <a:lnSpc>
          <a:spcPct val="90000"/>
        </a:lnSpc>
        <a:spcBef>
          <a:spcPct val="0"/>
        </a:spcBef>
        <a:spcAft>
          <a:spcPct val="0"/>
        </a:spcAft>
        <a:defRPr sz="3000" b="1">
          <a:solidFill>
            <a:schemeClr val="tx1"/>
          </a:solidFill>
          <a:latin typeface="Arial" charset="0"/>
        </a:defRPr>
      </a:lvl9pPr>
    </p:titleStyle>
    <p:bodyStyle>
      <a:lvl1pPr algn="l" defTabSz="457200" rtl="0" eaLnBrk="0" fontAlgn="base" hangingPunct="0">
        <a:lnSpc>
          <a:spcPct val="112000"/>
        </a:lnSpc>
        <a:spcBef>
          <a:spcPts val="1200"/>
        </a:spcBef>
        <a:spcAft>
          <a:spcPct val="0"/>
        </a:spcAft>
        <a:buFont typeface="Arial" charset="0"/>
        <a:defRPr sz="2000" kern="1200">
          <a:solidFill>
            <a:schemeClr val="tx1"/>
          </a:solidFill>
          <a:latin typeface="+mn-lt"/>
          <a:ea typeface="+mn-ea"/>
          <a:cs typeface="+mn-cs"/>
        </a:defRPr>
      </a:lvl1pPr>
      <a:lvl2pPr marL="227013" indent="-227013" algn="l" defTabSz="457200" rtl="0" eaLnBrk="0" fontAlgn="base" hangingPunct="0">
        <a:lnSpc>
          <a:spcPct val="112000"/>
        </a:lnSpc>
        <a:spcBef>
          <a:spcPts val="1200"/>
        </a:spcBef>
        <a:spcAft>
          <a:spcPct val="0"/>
        </a:spcAft>
        <a:buSzPct val="120000"/>
        <a:buFont typeface="Apple Symbols"/>
        <a:buChar char="⦁"/>
        <a:defRPr sz="2000" kern="1200">
          <a:solidFill>
            <a:schemeClr val="tx1"/>
          </a:solidFill>
          <a:latin typeface="+mn-lt"/>
          <a:ea typeface="+mn-ea"/>
          <a:cs typeface="+mn-cs"/>
        </a:defRPr>
      </a:lvl2pPr>
      <a:lvl3pPr marL="454025" indent="-228600" algn="l" defTabSz="457200" rtl="0" eaLnBrk="0" fontAlgn="base" hangingPunct="0">
        <a:lnSpc>
          <a:spcPct val="112000"/>
        </a:lnSpc>
        <a:spcBef>
          <a:spcPts val="600"/>
        </a:spcBef>
        <a:spcAft>
          <a:spcPct val="0"/>
        </a:spcAft>
        <a:buSzPct val="120000"/>
        <a:buFont typeface="Lucida Grande"/>
        <a:buChar char="⦁"/>
        <a:defRPr kern="1200">
          <a:solidFill>
            <a:schemeClr val="tx1"/>
          </a:solidFill>
          <a:latin typeface="+mn-lt"/>
          <a:ea typeface="+mn-ea"/>
          <a:cs typeface="+mn-cs"/>
        </a:defRPr>
      </a:lvl3pPr>
      <a:lvl4pPr marL="685800" indent="-223838" algn="l" defTabSz="457200" rtl="0" eaLnBrk="0" fontAlgn="base" hangingPunct="0">
        <a:lnSpc>
          <a:spcPct val="112000"/>
        </a:lnSpc>
        <a:spcBef>
          <a:spcPts val="600"/>
        </a:spcBef>
        <a:spcAft>
          <a:spcPct val="0"/>
        </a:spcAft>
        <a:buSzPct val="120000"/>
        <a:buFont typeface="Lucida Grande"/>
        <a:buChar char="⦁"/>
        <a:defRPr sz="1600" kern="1200">
          <a:solidFill>
            <a:schemeClr val="tx1"/>
          </a:solidFill>
          <a:latin typeface="+mn-lt"/>
          <a:ea typeface="+mn-ea"/>
          <a:cs typeface="+mn-cs"/>
        </a:defRPr>
      </a:lvl4pPr>
      <a:lvl5pPr algn="l" defTabSz="457200" rtl="0" eaLnBrk="0" fontAlgn="base" hangingPunct="0">
        <a:lnSpc>
          <a:spcPct val="112000"/>
        </a:lnSpc>
        <a:spcBef>
          <a:spcPts val="1200"/>
        </a:spcBef>
        <a:spcAft>
          <a:spcPct val="0"/>
        </a:spcAft>
        <a:buFont typeface="Arial" charset="0"/>
        <a:defRPr sz="2000" b="1"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slideLayout" Target="../slideLayouts/slideLayout2.xml"/><Relationship Id="rId4"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Layout" Target="../slideLayouts/slideLayout30.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Layout" Target="../slideLayouts/slideLayout30.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slideLayout" Target="../slideLayouts/slideLayout30.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Layout" Target="../slideLayouts/slideLayout30.xml"/><Relationship Id="rId4"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slideLayout" Target="../slideLayouts/slideLayout30.xml"/><Relationship Id="rId4"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30.xml"/><Relationship Id="rId5" Type="http://schemas.openxmlformats.org/officeDocument/2006/relationships/tags" Target="../tags/tag31.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Layout" Target="../slideLayouts/slideLayout30.xml"/><Relationship Id="rId4" Type="http://schemas.openxmlformats.org/officeDocument/2006/relationships/tags" Target="../tags/tag35.xml"/></Relationships>
</file>

<file path=ppt/slides/_rels/slide10.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Layout" Target="../slideLayouts/slideLayout30.xml"/><Relationship Id="rId4" Type="http://schemas.openxmlformats.org/officeDocument/2006/relationships/tags" Target="../tags/tag39.xml"/></Relationships>
</file>

<file path=ppt/slides/_rels/slide11.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p:cNvSpPr>
            <a:spLocks noGrp="1"/>
          </p:cNvSpPr>
          <p:nvPr>
            <p:ph type="ctrTitle"/>
            <p:custDataLst>
              <p:tags r:id="rId1"/>
            </p:custDataLst>
          </p:nvPr>
        </p:nvSpPr>
        <p:spPr>
          <a:xfrm>
            <a:off x="992188" y="1895475"/>
            <a:ext cx="7681912" cy="1470025"/>
          </a:xfrm>
        </p:spPr>
        <p:txBody>
          <a:bodyPr/>
          <a:lstStyle/>
          <a:p>
            <a:pPr eaLnBrk="1" hangingPunct="1"/>
            <a:r>
              <a:rPr lang="fr-CA" sz="2600" smtClean="0"/>
              <a:t>Legs du 375e anniversaire de Montréal</a:t>
            </a:r>
            <a:br>
              <a:rPr lang="fr-CA" sz="2600" smtClean="0"/>
            </a:br>
            <a:r>
              <a:rPr lang="fr-CA" sz="2600" smtClean="0"/>
              <a:t>Projets locaux des arrondissements</a:t>
            </a:r>
            <a:br>
              <a:rPr lang="fr-CA" sz="2600" smtClean="0"/>
            </a:br>
            <a:r>
              <a:rPr lang="fr-CA" sz="2600" smtClean="0">
                <a:solidFill>
                  <a:schemeClr val="tx1"/>
                </a:solidFill>
              </a:rPr>
              <a:t/>
            </a:r>
            <a:br>
              <a:rPr lang="fr-CA" sz="2600" smtClean="0">
                <a:solidFill>
                  <a:schemeClr val="tx1"/>
                </a:solidFill>
              </a:rPr>
            </a:br>
            <a:r>
              <a:rPr lang="fr-CA" sz="1800" smtClean="0">
                <a:solidFill>
                  <a:schemeClr val="tx1"/>
                </a:solidFill>
              </a:rPr>
              <a:t>Service de la concertation des arrondissements</a:t>
            </a:r>
          </a:p>
        </p:txBody>
      </p:sp>
      <p:sp>
        <p:nvSpPr>
          <p:cNvPr id="34818" name="Rectangle 4"/>
          <p:cNvSpPr>
            <a:spLocks noChangeArrowheads="1"/>
          </p:cNvSpPr>
          <p:nvPr>
            <p:custDataLst>
              <p:tags r:id="rId2"/>
            </p:custDataLst>
          </p:nvPr>
        </p:nvSpPr>
        <p:spPr bwMode="auto">
          <a:xfrm>
            <a:off x="1114425" y="6097588"/>
            <a:ext cx="2871788" cy="304800"/>
          </a:xfrm>
          <a:prstGeom prst="rect">
            <a:avLst/>
          </a:prstGeom>
          <a:noFill/>
          <a:ln w="9525">
            <a:noFill/>
            <a:miter lim="800000"/>
            <a:headEnd/>
            <a:tailEnd/>
          </a:ln>
        </p:spPr>
        <p:txBody>
          <a:bodyPr wrap="none">
            <a:spAutoFit/>
          </a:bodyPr>
          <a:lstStyle/>
          <a:p>
            <a:pPr defTabSz="914400"/>
            <a:r>
              <a:rPr lang="fr-CA" sz="1400" b="1">
                <a:solidFill>
                  <a:schemeClr val="accent1"/>
                </a:solidFill>
              </a:rPr>
              <a:t>Comité exécutif du 15 avril 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03010737-332A-4125-86C3-18A756B9FABE}" type="slidenum">
              <a:rPr lang="fr-CA"/>
              <a:pPr>
                <a:defRPr/>
              </a:pPr>
              <a:t>2</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3E6EFE9A-D1BF-458D-AF80-47FFC3612D1F}" type="slidenum">
              <a:rPr lang="fr-CA" sz="800">
                <a:solidFill>
                  <a:srgbClr val="000000"/>
                </a:solidFill>
                <a:latin typeface="+mn-lt"/>
              </a:rPr>
              <a:pPr algn="r">
                <a:defRPr/>
              </a:pPr>
              <a:t>2</a:t>
            </a:fld>
            <a:endParaRPr lang="fr-CA" sz="800">
              <a:solidFill>
                <a:srgbClr val="000000"/>
              </a:solidFill>
              <a:latin typeface="+mn-lt"/>
            </a:endParaRPr>
          </a:p>
        </p:txBody>
      </p:sp>
      <p:sp>
        <p:nvSpPr>
          <p:cNvPr id="35843" name="Rectangle 5"/>
          <p:cNvSpPr>
            <a:spLocks noChangeArrowheads="1"/>
          </p:cNvSpPr>
          <p:nvPr>
            <p:custDataLst>
              <p:tags r:id="rId3"/>
            </p:custDataLst>
          </p:nvPr>
        </p:nvSpPr>
        <p:spPr bwMode="auto">
          <a:xfrm>
            <a:off x="825500" y="1247775"/>
            <a:ext cx="7840663" cy="2289175"/>
          </a:xfrm>
          <a:prstGeom prst="rect">
            <a:avLst/>
          </a:prstGeom>
          <a:noFill/>
          <a:ln w="9525">
            <a:noFill/>
            <a:miter lim="800000"/>
            <a:headEnd/>
            <a:tailEnd/>
          </a:ln>
        </p:spPr>
        <p:txBody>
          <a:bodyPr anchor="ctr">
            <a:spAutoFit/>
          </a:bodyPr>
          <a:lstStyle/>
          <a:p>
            <a:pPr>
              <a:tabLst>
                <a:tab pos="449263" algn="l"/>
                <a:tab pos="457200" algn="l"/>
              </a:tabLst>
            </a:pPr>
            <a:r>
              <a:rPr lang="fr-CA"/>
              <a:t>Dans le cadre des préparatifs entourant le 375e anniversaire de Montréal, la Ville désire s'assurer que ces célébrations laisseront des traces dans tous les arrondissements de Montréal. </a:t>
            </a:r>
          </a:p>
          <a:p>
            <a:pPr>
              <a:tabLst>
                <a:tab pos="449263" algn="l"/>
                <a:tab pos="457200" algn="l"/>
              </a:tabLst>
            </a:pPr>
            <a:endParaRPr lang="fr-CA"/>
          </a:p>
          <a:p>
            <a:pPr>
              <a:tabLst>
                <a:tab pos="449263" algn="l"/>
                <a:tab pos="457200" algn="l"/>
              </a:tabLst>
            </a:pPr>
            <a:r>
              <a:rPr lang="fr-CA"/>
              <a:t>Une somme de 15 millions de dollars est donc réservée au programme triennal d'immobilisation 2015-2017 pour la réalisation, par les arrondissements, de projets à l'échelle locale.</a:t>
            </a:r>
          </a:p>
          <a:p>
            <a:pPr algn="ctr" eaLnBrk="0" hangingPunct="0">
              <a:tabLst>
                <a:tab pos="449263" algn="l"/>
                <a:tab pos="457200" algn="l"/>
              </a:tabLst>
            </a:pPr>
            <a:endParaRPr lang="fr-CA"/>
          </a:p>
        </p:txBody>
      </p:sp>
      <p:sp>
        <p:nvSpPr>
          <p:cNvPr id="35844"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CONTEXTE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0039A585-9CC9-4D86-A833-2C2FC37E27D3}" type="slidenum">
              <a:rPr lang="fr-CA"/>
              <a:pPr>
                <a:defRPr/>
              </a:pPr>
              <a:t>3</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D2D1232B-8293-4558-9801-5268AB3DB089}" type="slidenum">
              <a:rPr lang="fr-CA" sz="800">
                <a:solidFill>
                  <a:srgbClr val="000000"/>
                </a:solidFill>
                <a:latin typeface="+mn-lt"/>
              </a:rPr>
              <a:pPr algn="r">
                <a:defRPr/>
              </a:pPr>
              <a:t>3</a:t>
            </a:fld>
            <a:endParaRPr lang="fr-CA" sz="800">
              <a:solidFill>
                <a:srgbClr val="000000"/>
              </a:solidFill>
              <a:latin typeface="+mn-lt"/>
            </a:endParaRPr>
          </a:p>
        </p:txBody>
      </p:sp>
      <p:sp>
        <p:nvSpPr>
          <p:cNvPr id="36867" name="Rectangle 5"/>
          <p:cNvSpPr>
            <a:spLocks noChangeArrowheads="1"/>
          </p:cNvSpPr>
          <p:nvPr>
            <p:custDataLst>
              <p:tags r:id="rId3"/>
            </p:custDataLst>
          </p:nvPr>
        </p:nvSpPr>
        <p:spPr bwMode="auto">
          <a:xfrm>
            <a:off x="863600" y="1428750"/>
            <a:ext cx="7802563" cy="3113088"/>
          </a:xfrm>
          <a:prstGeom prst="rect">
            <a:avLst/>
          </a:prstGeom>
          <a:noFill/>
          <a:ln w="9525">
            <a:noFill/>
            <a:miter lim="800000"/>
            <a:headEnd/>
            <a:tailEnd/>
          </a:ln>
        </p:spPr>
        <p:txBody>
          <a:bodyPr anchor="ctr">
            <a:spAutoFit/>
          </a:bodyPr>
          <a:lstStyle/>
          <a:p>
            <a:pPr>
              <a:tabLst>
                <a:tab pos="-171450" algn="l"/>
              </a:tabLst>
            </a:pPr>
            <a:r>
              <a:rPr lang="fr-CA"/>
              <a:t>À la suite d'un appel de projets qui s'est déroulé à l'hiver 2014-2015, chaque arrondissement a déposé au Service de la concertation des arrondissements une demande de contribution d'une valeur maximale de 1 million de dollars. </a:t>
            </a:r>
          </a:p>
          <a:p>
            <a:pPr>
              <a:tabLst>
                <a:tab pos="-171450" algn="l"/>
              </a:tabLst>
            </a:pPr>
            <a:endParaRPr lang="fr-CA"/>
          </a:p>
          <a:p>
            <a:pPr>
              <a:tabLst>
                <a:tab pos="-171450" algn="l"/>
              </a:tabLst>
            </a:pPr>
            <a:r>
              <a:rPr lang="fr-CA"/>
              <a:t>Les projets devaient représenter un legs tangible pour les Montréalais. Également, leur caractère rassembleur et leur capacité à générer de la fierté dans la communauté locale devaient être clairement démontrés. </a:t>
            </a:r>
          </a:p>
          <a:p>
            <a:pPr>
              <a:tabLst>
                <a:tab pos="-171450" algn="l"/>
              </a:tabLst>
            </a:pPr>
            <a:endParaRPr lang="fr-CA"/>
          </a:p>
          <a:p>
            <a:pPr>
              <a:tabLst>
                <a:tab pos="-171450" algn="l"/>
              </a:tabLst>
            </a:pPr>
            <a:r>
              <a:rPr lang="fr-CA"/>
              <a:t>Étant donné que 2017 est l'occasion de célébrer l'anniversaire de Montréal, les projets devaient mettre en valeur l'histoire ou le patrimoine montréalais. </a:t>
            </a:r>
          </a:p>
        </p:txBody>
      </p:sp>
      <p:sp>
        <p:nvSpPr>
          <p:cNvPr id="36868"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APPEL DE PROJETS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B2AD2B7B-6864-4563-8E31-CC396753386D}" type="slidenum">
              <a:rPr lang="fr-CA"/>
              <a:pPr>
                <a:defRPr/>
              </a:pPr>
              <a:t>4</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E27F630E-40E2-4BB6-BAD3-FD4897A755C1}" type="slidenum">
              <a:rPr lang="fr-CA" sz="800">
                <a:solidFill>
                  <a:srgbClr val="000000"/>
                </a:solidFill>
                <a:latin typeface="+mn-lt"/>
              </a:rPr>
              <a:pPr algn="r">
                <a:defRPr/>
              </a:pPr>
              <a:t>4</a:t>
            </a:fld>
            <a:endParaRPr lang="fr-CA" sz="800">
              <a:solidFill>
                <a:srgbClr val="000000"/>
              </a:solidFill>
              <a:latin typeface="+mn-lt"/>
            </a:endParaRPr>
          </a:p>
        </p:txBody>
      </p:sp>
      <p:sp>
        <p:nvSpPr>
          <p:cNvPr id="37891" name="Rectangle 5"/>
          <p:cNvSpPr>
            <a:spLocks noChangeArrowheads="1"/>
          </p:cNvSpPr>
          <p:nvPr>
            <p:custDataLst>
              <p:tags r:id="rId3"/>
            </p:custDataLst>
          </p:nvPr>
        </p:nvSpPr>
        <p:spPr bwMode="auto">
          <a:xfrm>
            <a:off x="909638" y="1371600"/>
            <a:ext cx="7485062" cy="3722688"/>
          </a:xfrm>
          <a:prstGeom prst="rect">
            <a:avLst/>
          </a:prstGeom>
          <a:noFill/>
          <a:ln w="9525">
            <a:noFill/>
            <a:miter lim="800000"/>
            <a:headEnd/>
            <a:tailEnd/>
          </a:ln>
        </p:spPr>
        <p:txBody>
          <a:bodyPr anchor="ctr">
            <a:spAutoFit/>
          </a:bodyPr>
          <a:lstStyle/>
          <a:p>
            <a:pPr>
              <a:buFontTx/>
              <a:buChar char="•"/>
              <a:tabLst>
                <a:tab pos="-171450" algn="l"/>
              </a:tabLst>
            </a:pPr>
            <a:r>
              <a:rPr lang="fr-CA"/>
              <a:t> Un projet par arrondissement;</a:t>
            </a:r>
          </a:p>
          <a:p>
            <a:pPr>
              <a:tabLst>
                <a:tab pos="-171450" algn="l"/>
              </a:tabLst>
            </a:pPr>
            <a:endParaRPr lang="fr-CA" sz="1000"/>
          </a:p>
          <a:p>
            <a:pPr>
              <a:buFontTx/>
              <a:buChar char="•"/>
              <a:tabLst>
                <a:tab pos="-171450" algn="l"/>
              </a:tabLst>
            </a:pPr>
            <a:r>
              <a:rPr lang="fr-CA"/>
              <a:t> Seuls les projets d'immobilisation étaient acceptés;</a:t>
            </a:r>
          </a:p>
          <a:p>
            <a:pPr>
              <a:tabLst>
                <a:tab pos="-171450" algn="l"/>
              </a:tabLst>
            </a:pPr>
            <a:endParaRPr lang="fr-CA" sz="1000"/>
          </a:p>
          <a:p>
            <a:pPr>
              <a:buFontTx/>
              <a:buChar char="•"/>
              <a:tabLst>
                <a:tab pos="-171450" algn="l"/>
              </a:tabLst>
            </a:pPr>
            <a:r>
              <a:rPr lang="fr-CA"/>
              <a:t> Le projet devait être un legs symbolique du point de vue historique ou patrimonial, rassembleur et durable;</a:t>
            </a:r>
          </a:p>
          <a:p>
            <a:pPr>
              <a:tabLst>
                <a:tab pos="-171450" algn="l"/>
              </a:tabLst>
            </a:pPr>
            <a:endParaRPr lang="fr-CA" sz="1000"/>
          </a:p>
          <a:p>
            <a:pPr>
              <a:buFontTx/>
              <a:buChar char="•"/>
              <a:tabLst>
                <a:tab pos="-171450" algn="l"/>
              </a:tabLst>
            </a:pPr>
            <a:r>
              <a:rPr lang="fr-CA"/>
              <a:t> Le projet présenté ne pouvait être financé par un programme d'investissement existant;</a:t>
            </a:r>
          </a:p>
          <a:p>
            <a:pPr>
              <a:tabLst>
                <a:tab pos="-171450" algn="l"/>
              </a:tabLst>
            </a:pPr>
            <a:endParaRPr lang="fr-CA" sz="1000"/>
          </a:p>
          <a:p>
            <a:pPr>
              <a:buFontTx/>
              <a:buChar char="•"/>
              <a:tabLst>
                <a:tab pos="-171450" algn="l"/>
              </a:tabLst>
            </a:pPr>
            <a:r>
              <a:rPr lang="fr-CA"/>
              <a:t> À terme, le budget de fonctionnement pour maintenir le projet devra être financé par l'arrondissement;</a:t>
            </a:r>
          </a:p>
          <a:p>
            <a:pPr>
              <a:tabLst>
                <a:tab pos="-171450" algn="l"/>
              </a:tabLst>
            </a:pPr>
            <a:r>
              <a:rPr lang="fr-CA"/>
              <a:t> </a:t>
            </a:r>
          </a:p>
          <a:p>
            <a:pPr>
              <a:buFontTx/>
              <a:buChar char="•"/>
              <a:tabLst>
                <a:tab pos="-171450" algn="l"/>
              </a:tabLst>
            </a:pPr>
            <a:r>
              <a:rPr lang="fr-CA"/>
              <a:t> Les projets devront être réalisés à temps pour le lancement des festivités entourant le 375e anniversaire. </a:t>
            </a:r>
          </a:p>
        </p:txBody>
      </p:sp>
      <p:sp>
        <p:nvSpPr>
          <p:cNvPr id="37892" name="Rectangle 5"/>
          <p:cNvSpPr>
            <a:spLocks noChangeArrowheads="1"/>
          </p:cNvSpPr>
          <p:nvPr>
            <p:custDataLst>
              <p:tags r:id="rId4"/>
            </p:custDataLst>
          </p:nvPr>
        </p:nvSpPr>
        <p:spPr bwMode="auto">
          <a:xfrm>
            <a:off x="4019550" y="103188"/>
            <a:ext cx="4646613" cy="822325"/>
          </a:xfrm>
          <a:prstGeom prst="rect">
            <a:avLst/>
          </a:prstGeom>
          <a:noFill/>
          <a:ln w="9525">
            <a:noFill/>
            <a:miter lim="800000"/>
            <a:headEnd/>
            <a:tailEnd/>
          </a:ln>
        </p:spPr>
        <p:txBody>
          <a:bodyPr>
            <a:spAutoFit/>
          </a:bodyPr>
          <a:lstStyle/>
          <a:p>
            <a:pPr defTabSz="914400"/>
            <a:r>
              <a:rPr lang="fr-CA" sz="2400" b="1">
                <a:solidFill>
                  <a:schemeClr val="bg1"/>
                </a:solidFill>
              </a:rPr>
              <a:t>CRITÈRES D’ADMISSIBILITÉ DES PROJETS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A6391127-CF38-44B5-9897-6EB4D2D1D040}" type="slidenum">
              <a:rPr lang="fr-CA"/>
              <a:pPr>
                <a:defRPr/>
              </a:pPr>
              <a:t>5</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BE83A01F-4806-467D-A86B-6E2568091E84}" type="slidenum">
              <a:rPr lang="fr-CA" sz="800">
                <a:solidFill>
                  <a:srgbClr val="000000"/>
                </a:solidFill>
                <a:latin typeface="+mn-lt"/>
              </a:rPr>
              <a:pPr algn="r">
                <a:defRPr/>
              </a:pPr>
              <a:t>5</a:t>
            </a:fld>
            <a:endParaRPr lang="fr-CA" sz="800">
              <a:solidFill>
                <a:srgbClr val="000000"/>
              </a:solidFill>
              <a:latin typeface="+mn-lt"/>
            </a:endParaRPr>
          </a:p>
        </p:txBody>
      </p:sp>
      <p:sp>
        <p:nvSpPr>
          <p:cNvPr id="38915" name="Rectangle 5"/>
          <p:cNvSpPr>
            <a:spLocks noChangeArrowheads="1"/>
          </p:cNvSpPr>
          <p:nvPr>
            <p:custDataLst>
              <p:tags r:id="rId3"/>
            </p:custDataLst>
          </p:nvPr>
        </p:nvSpPr>
        <p:spPr bwMode="auto">
          <a:xfrm>
            <a:off x="768350" y="1200150"/>
            <a:ext cx="7897813" cy="4059238"/>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Pavillon d'accueil du Parcours Gouin</a:t>
            </a:r>
          </a:p>
          <a:p>
            <a:pPr>
              <a:tabLst>
                <a:tab pos="-171450" algn="l"/>
              </a:tabLst>
            </a:pPr>
            <a:endParaRPr lang="fr-CA" b="1">
              <a:solidFill>
                <a:schemeClr val="accent1"/>
              </a:solidFill>
            </a:endParaRPr>
          </a:p>
          <a:p>
            <a:pPr>
              <a:tabLst>
                <a:tab pos="-171450" algn="l"/>
              </a:tabLst>
            </a:pPr>
            <a:r>
              <a:rPr lang="fr-CA" b="1"/>
              <a:t>Description : </a:t>
            </a:r>
          </a:p>
          <a:p>
            <a:pPr>
              <a:tabLst>
                <a:tab pos="-171450" algn="l"/>
              </a:tabLst>
            </a:pPr>
            <a:r>
              <a:rPr lang="fr-CA"/>
              <a:t>Construction d'un pavillon d'accueil situé sur le Parcours Gouin et réaménagement de l'ensemble du site. Situé au cœur de la vieille Paroisse Sault-au-Récollet, en bordure d’un cours d’eau témoin de l’histoire de Montréal dans un quartier au cœur de la naissance d’une ville en devenir, le site d’accueil sera un symbole fort de l’évolution du secteur. On retrouvera dans le pavillon des espaces permettant de tenir des expositions. Le projet fait partie intégrante du Plan directeur de développement des berges de la rivière des Prairies adopté en avril 2013 par l’arrondissement.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4 M$</a:t>
            </a:r>
          </a:p>
        </p:txBody>
      </p:sp>
      <p:sp>
        <p:nvSpPr>
          <p:cNvPr id="38916"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AHUNTSIC-CARTIERVILLE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EE93E7CB-61F4-4656-B95E-40CAD54615AF}" type="slidenum">
              <a:rPr lang="fr-CA"/>
              <a:pPr>
                <a:defRPr/>
              </a:pPr>
              <a:t>6</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90420B68-4805-475E-B9EF-F95BAD6A1324}" type="slidenum">
              <a:rPr lang="fr-CA" sz="800">
                <a:solidFill>
                  <a:srgbClr val="000000"/>
                </a:solidFill>
                <a:latin typeface="+mn-lt"/>
              </a:rPr>
              <a:pPr algn="r">
                <a:defRPr/>
              </a:pPr>
              <a:t>6</a:t>
            </a:fld>
            <a:endParaRPr lang="fr-CA" sz="800">
              <a:solidFill>
                <a:srgbClr val="000000"/>
              </a:solidFill>
              <a:latin typeface="+mn-lt"/>
            </a:endParaRPr>
          </a:p>
        </p:txBody>
      </p:sp>
      <p:sp>
        <p:nvSpPr>
          <p:cNvPr id="39939" name="Rectangle 5"/>
          <p:cNvSpPr>
            <a:spLocks noChangeArrowheads="1"/>
          </p:cNvSpPr>
          <p:nvPr>
            <p:custDataLst>
              <p:tags r:id="rId3"/>
            </p:custDataLst>
          </p:nvPr>
        </p:nvSpPr>
        <p:spPr bwMode="auto">
          <a:xfrm>
            <a:off x="733425" y="1222375"/>
            <a:ext cx="7762875" cy="3235325"/>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Théâtre d'été</a:t>
            </a:r>
          </a:p>
          <a:p>
            <a:pPr>
              <a:tabLst>
                <a:tab pos="-171450" algn="l"/>
              </a:tabLst>
            </a:pPr>
            <a:endParaRPr lang="fr-CA" b="1">
              <a:solidFill>
                <a:schemeClr val="accent1"/>
              </a:solidFill>
            </a:endParaRPr>
          </a:p>
          <a:p>
            <a:pPr>
              <a:tabLst>
                <a:tab pos="-171450" algn="l"/>
              </a:tabLst>
            </a:pPr>
            <a:r>
              <a:rPr lang="fr-CA" b="1"/>
              <a:t>Description : </a:t>
            </a:r>
          </a:p>
          <a:p>
            <a:pPr>
              <a:tabLst>
                <a:tab pos="-171450" algn="l"/>
              </a:tabLst>
            </a:pPr>
            <a:r>
              <a:rPr lang="fr-CA"/>
              <a:t>Réaménagement des espaces extérieurs entourant l'édifice de la Mairie par l'ajout d'un théâtre d'été. Il permettra le déroulement d’activités culturelles. Des activités de danse, de théâtre et des concerts s’y tiendront. Comme l’arrondissement n’a pas de maison de la culture, cet espace couvert permettra la tenue d’évènements rassembleurs.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2,5 M$</a:t>
            </a:r>
          </a:p>
        </p:txBody>
      </p:sp>
      <p:sp>
        <p:nvSpPr>
          <p:cNvPr id="39940"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ANJOU</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5D254800-41F7-410C-B196-470F80D7365F}" type="slidenum">
              <a:rPr lang="fr-CA"/>
              <a:pPr>
                <a:defRPr/>
              </a:pPr>
              <a:t>7</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8E4C2025-3618-4235-B02D-64643EB613FF}" type="slidenum">
              <a:rPr lang="fr-CA" sz="800">
                <a:solidFill>
                  <a:srgbClr val="000000"/>
                </a:solidFill>
                <a:latin typeface="+mn-lt"/>
              </a:rPr>
              <a:pPr algn="r">
                <a:defRPr/>
              </a:pPr>
              <a:t>7</a:t>
            </a:fld>
            <a:endParaRPr lang="fr-CA" sz="800">
              <a:solidFill>
                <a:srgbClr val="000000"/>
              </a:solidFill>
              <a:latin typeface="+mn-lt"/>
            </a:endParaRPr>
          </a:p>
        </p:txBody>
      </p:sp>
      <p:sp>
        <p:nvSpPr>
          <p:cNvPr id="40963" name="Rectangle 5"/>
          <p:cNvSpPr>
            <a:spLocks noChangeArrowheads="1"/>
          </p:cNvSpPr>
          <p:nvPr>
            <p:custDataLst>
              <p:tags r:id="rId3"/>
            </p:custDataLst>
          </p:nvPr>
        </p:nvSpPr>
        <p:spPr bwMode="auto">
          <a:xfrm>
            <a:off x="647700" y="1644650"/>
            <a:ext cx="7569200" cy="3784600"/>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Création de deux œuvres d’art</a:t>
            </a:r>
          </a:p>
          <a:p>
            <a:pPr>
              <a:tabLst>
                <a:tab pos="-171450" algn="l"/>
              </a:tabLst>
            </a:pPr>
            <a:endParaRPr lang="fr-CA" b="1"/>
          </a:p>
          <a:p>
            <a:pPr>
              <a:tabLst>
                <a:tab pos="-171450" algn="l"/>
              </a:tabLst>
            </a:pPr>
            <a:r>
              <a:rPr lang="fr-CA" b="1"/>
              <a:t>Description : </a:t>
            </a:r>
          </a:p>
          <a:p>
            <a:pPr>
              <a:tabLst>
                <a:tab pos="-171450" algn="l"/>
              </a:tabLst>
            </a:pPr>
            <a:r>
              <a:rPr lang="fr-CA"/>
              <a:t>Inspiré par l’apport significatif d’un grand homme qui fut résidant de l’arrondissement, Monsieur Frédéric Back, création de deux œuvres d’art dans les parcs Kent et Notre-Dame-de-Grâce, afin de créer un dialogue et une collaboration entre les quartiers.</a:t>
            </a:r>
          </a:p>
          <a:p>
            <a:pPr>
              <a:tabLst>
                <a:tab pos="-171450" algn="l"/>
              </a:tabLst>
            </a:pPr>
            <a:r>
              <a:rPr lang="fr-CA"/>
              <a:t>Deux institutions du savoir, l’université de Montréal et l’université de Concordia, seront appelées à collaborer dans le projet.</a:t>
            </a:r>
          </a:p>
          <a:p>
            <a:pPr>
              <a:tabLst>
                <a:tab pos="-171450" algn="l"/>
              </a:tabLst>
            </a:pPr>
            <a:endParaRPr lang="fr-CA"/>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 M$</a:t>
            </a:r>
          </a:p>
        </p:txBody>
      </p:sp>
      <p:sp>
        <p:nvSpPr>
          <p:cNvPr id="40964" name="Rectangle 4"/>
          <p:cNvSpPr>
            <a:spLocks noChangeArrowheads="1"/>
          </p:cNvSpPr>
          <p:nvPr>
            <p:custDataLst>
              <p:tags r:id="rId4"/>
            </p:custDataLst>
          </p:nvPr>
        </p:nvSpPr>
        <p:spPr bwMode="auto">
          <a:xfrm>
            <a:off x="3940175" y="161925"/>
            <a:ext cx="5203825" cy="822325"/>
          </a:xfrm>
          <a:prstGeom prst="rect">
            <a:avLst/>
          </a:prstGeom>
          <a:noFill/>
          <a:ln w="9525">
            <a:noFill/>
            <a:miter lim="800000"/>
            <a:headEnd/>
            <a:tailEnd/>
          </a:ln>
        </p:spPr>
        <p:txBody>
          <a:bodyPr anchor="ctr">
            <a:spAutoFit/>
          </a:bodyPr>
          <a:lstStyle/>
          <a:p>
            <a:r>
              <a:rPr lang="fr-CA" sz="2400" b="1">
                <a:solidFill>
                  <a:schemeClr val="bg1"/>
                </a:solidFill>
              </a:rPr>
              <a:t>CÔTES-DES-NEIGES – NOTRE-DAME-DE-GRÂCE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custDataLst>
              <p:tags r:id="rId1"/>
            </p:custDataLst>
          </p:nvPr>
        </p:nvSpPr>
        <p:spPr/>
        <p:txBody>
          <a:bodyPr/>
          <a:lstStyle/>
          <a:p>
            <a:pPr>
              <a:defRPr/>
            </a:pPr>
            <a:fld id="{67A2239A-FF81-4B04-90DD-2434D65ABB1D}" type="slidenum">
              <a:rPr lang="fr-CA"/>
              <a:pPr>
                <a:defRPr/>
              </a:pPr>
              <a:t>8</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ABC68540-088B-4C2A-B42D-7DEAF4C4EAC0}" type="slidenum">
              <a:rPr lang="fr-CA" sz="800">
                <a:solidFill>
                  <a:srgbClr val="000000"/>
                </a:solidFill>
                <a:latin typeface="+mn-lt"/>
              </a:rPr>
              <a:pPr algn="r">
                <a:defRPr/>
              </a:pPr>
              <a:t>8</a:t>
            </a:fld>
            <a:endParaRPr lang="fr-CA" sz="800">
              <a:solidFill>
                <a:srgbClr val="000000"/>
              </a:solidFill>
              <a:latin typeface="+mn-lt"/>
            </a:endParaRPr>
          </a:p>
        </p:txBody>
      </p:sp>
      <p:sp>
        <p:nvSpPr>
          <p:cNvPr id="50183" name="Espace réservé de la date 3"/>
          <p:cNvSpPr txBox="1">
            <a:spLocks noGrp="1"/>
          </p:cNvSpPr>
          <p:nvPr>
            <p:custDataLst>
              <p:tags r:id="rId3"/>
            </p:custDataLst>
          </p:nvPr>
        </p:nvSpPr>
        <p:spPr bwMode="auto">
          <a:xfrm>
            <a:off x="6853238" y="6453188"/>
            <a:ext cx="1292225" cy="158750"/>
          </a:xfrm>
          <a:prstGeom prst="rect">
            <a:avLst/>
          </a:prstGeom>
          <a:noFill/>
          <a:ln>
            <a:miter lim="800000"/>
            <a:headEnd/>
            <a:tailEnd/>
          </a:ln>
        </p:spPr>
        <p:txBody>
          <a:bodyPr anchor="ctr"/>
          <a:lstStyle/>
          <a:p>
            <a:pPr algn="r">
              <a:defRPr/>
            </a:pPr>
            <a:r>
              <a:rPr lang="fr-CA" sz="800">
                <a:solidFill>
                  <a:srgbClr val="000000"/>
                </a:solidFill>
                <a:latin typeface="+mn-lt"/>
              </a:rPr>
              <a:t>11 février 2015</a:t>
            </a:r>
          </a:p>
        </p:txBody>
      </p:sp>
      <p:sp>
        <p:nvSpPr>
          <p:cNvPr id="41988" name="Rectangle 5"/>
          <p:cNvSpPr>
            <a:spLocks noChangeArrowheads="1"/>
          </p:cNvSpPr>
          <p:nvPr>
            <p:custDataLst>
              <p:tags r:id="rId4"/>
            </p:custDataLst>
          </p:nvPr>
        </p:nvSpPr>
        <p:spPr bwMode="auto">
          <a:xfrm>
            <a:off x="596900" y="1443038"/>
            <a:ext cx="8018463" cy="3784600"/>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Plan de lumières et aménagement d'une place des festivités</a:t>
            </a:r>
          </a:p>
          <a:p>
            <a:pPr>
              <a:tabLst>
                <a:tab pos="-171450" algn="l"/>
              </a:tabLst>
            </a:pPr>
            <a:endParaRPr lang="fr-CA" b="1"/>
          </a:p>
          <a:p>
            <a:pPr>
              <a:tabLst>
                <a:tab pos="-171450" algn="l"/>
              </a:tabLst>
            </a:pPr>
            <a:r>
              <a:rPr lang="fr-CA" b="1"/>
              <a:t>Description :</a:t>
            </a:r>
            <a:r>
              <a:rPr lang="fr-CA"/>
              <a:t> Plan de lumières pour le quartier culturel du Vieux Lachine et aménagement d'une place des festivités. Ce projet permettra la mise en valeur des bâtiments historiques et patrimoniaux et des installations au bord de l’eau par un éclairage professionnel. </a:t>
            </a:r>
          </a:p>
          <a:p>
            <a:pPr>
              <a:tabLst>
                <a:tab pos="-171450" algn="l"/>
              </a:tabLst>
            </a:pPr>
            <a:r>
              <a:rPr lang="fr-CA"/>
              <a:t>Le quartier culturel du Vieux Lachine est un territoire à haute valeur patrimoniale et représente un des lieux historiques et patrimoniaux parmi les plus significatifs à Montréal. En 2017, Lachine célèbrera son 350e anniversaire.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 M$</a:t>
            </a:r>
          </a:p>
        </p:txBody>
      </p:sp>
      <p:sp>
        <p:nvSpPr>
          <p:cNvPr id="41989" name="Rectangle 5"/>
          <p:cNvSpPr>
            <a:spLocks noChangeArrowheads="1"/>
          </p:cNvSpPr>
          <p:nvPr>
            <p:custDataLst>
              <p:tags r:id="rId5"/>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LACHINE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33ABB177-01A2-4FB6-B686-BE861DA8D99F}" type="slidenum">
              <a:rPr lang="fr-CA"/>
              <a:pPr>
                <a:defRPr/>
              </a:pPr>
              <a:t>9</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BCCBC71B-F2B6-4C97-AC47-875E9D7B4AF5}" type="slidenum">
              <a:rPr lang="fr-CA" sz="800">
                <a:solidFill>
                  <a:srgbClr val="000000"/>
                </a:solidFill>
                <a:latin typeface="+mn-lt"/>
              </a:rPr>
              <a:pPr algn="r">
                <a:defRPr/>
              </a:pPr>
              <a:t>9</a:t>
            </a:fld>
            <a:endParaRPr lang="fr-CA" sz="800">
              <a:solidFill>
                <a:srgbClr val="000000"/>
              </a:solidFill>
              <a:latin typeface="+mn-lt"/>
            </a:endParaRPr>
          </a:p>
        </p:txBody>
      </p:sp>
      <p:sp>
        <p:nvSpPr>
          <p:cNvPr id="43011" name="Rectangle 5"/>
          <p:cNvSpPr>
            <a:spLocks noChangeArrowheads="1"/>
          </p:cNvSpPr>
          <p:nvPr>
            <p:custDataLst>
              <p:tags r:id="rId3"/>
            </p:custDataLst>
          </p:nvPr>
        </p:nvSpPr>
        <p:spPr bwMode="auto">
          <a:xfrm>
            <a:off x="558800" y="1476375"/>
            <a:ext cx="8107363" cy="3235325"/>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Promenade de l'Aqueduc</a:t>
            </a:r>
          </a:p>
          <a:p>
            <a:pPr>
              <a:tabLst>
                <a:tab pos="-171450" algn="l"/>
              </a:tabLst>
            </a:pPr>
            <a:endParaRPr lang="fr-CA" b="1">
              <a:solidFill>
                <a:schemeClr val="accent1"/>
              </a:solidFill>
            </a:endParaRPr>
          </a:p>
          <a:p>
            <a:pPr>
              <a:tabLst>
                <a:tab pos="-171450" algn="l"/>
              </a:tabLst>
            </a:pPr>
            <a:r>
              <a:rPr lang="fr-CA" b="1"/>
              <a:t>Description :</a:t>
            </a:r>
            <a:r>
              <a:rPr lang="fr-CA"/>
              <a:t> Transformer le parc de l'Aqueduc en Promenade en berge permettant aux visiteurs de profiter d’une magnifique vue sur le Fleuve, de pique-niquer et de rassembler pour assister à des animations. Le canal de l’aqueduc s’étend sur huit kilomètres et traverse trois arrondissements. </a:t>
            </a:r>
          </a:p>
          <a:p>
            <a:pPr>
              <a:tabLst>
                <a:tab pos="-171450" algn="l"/>
              </a:tabLst>
            </a:pPr>
            <a:r>
              <a:rPr lang="fr-CA"/>
              <a:t>Sa construction a permis à la Ville d’approvisionner sa population en eau dès 1856.</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 M$</a:t>
            </a:r>
          </a:p>
        </p:txBody>
      </p:sp>
      <p:sp>
        <p:nvSpPr>
          <p:cNvPr id="43012"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LASALLE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custDataLst>
              <p:tags r:id="rId1"/>
            </p:custDataLst>
          </p:nvPr>
        </p:nvSpPr>
        <p:spPr/>
        <p:txBody>
          <a:bodyPr/>
          <a:lstStyle/>
          <a:p>
            <a:pPr>
              <a:defRPr/>
            </a:pPr>
            <a:fld id="{79FB7736-11D9-49BB-8BA5-0E5D5C3A9ED4}" type="slidenum">
              <a:rPr lang="fr-CA"/>
              <a:pPr>
                <a:defRPr/>
              </a:pPr>
              <a:t>10</a:t>
            </a:fld>
            <a:endParaRPr lang="fr-CA" dirty="0"/>
          </a:p>
        </p:txBody>
      </p:sp>
      <p:sp>
        <p:nvSpPr>
          <p:cNvPr id="50182" name="Espace réservé du numéro de diapositive 2"/>
          <p:cNvSpPr txBox="1">
            <a:spLocks noGrp="1"/>
          </p:cNvSpPr>
          <p:nvPr>
            <p:custDataLst>
              <p:tags r:id="rId2"/>
            </p:custDataLst>
          </p:nvPr>
        </p:nvSpPr>
        <p:spPr bwMode="auto">
          <a:xfrm>
            <a:off x="8216900" y="6453188"/>
            <a:ext cx="469900" cy="158750"/>
          </a:xfrm>
          <a:prstGeom prst="rect">
            <a:avLst/>
          </a:prstGeom>
          <a:noFill/>
          <a:ln>
            <a:miter lim="800000"/>
            <a:headEnd/>
            <a:tailEnd/>
          </a:ln>
        </p:spPr>
        <p:txBody>
          <a:bodyPr anchor="ctr"/>
          <a:lstStyle/>
          <a:p>
            <a:pPr algn="r">
              <a:defRPr/>
            </a:pPr>
            <a:fld id="{09FAC69A-7CE9-4B04-B874-8E55F70942DE}" type="slidenum">
              <a:rPr lang="fr-CA" sz="800">
                <a:solidFill>
                  <a:srgbClr val="000000"/>
                </a:solidFill>
                <a:latin typeface="+mn-lt"/>
              </a:rPr>
              <a:pPr algn="r">
                <a:defRPr/>
              </a:pPr>
              <a:t>10</a:t>
            </a:fld>
            <a:endParaRPr lang="fr-CA" sz="800">
              <a:solidFill>
                <a:srgbClr val="000000"/>
              </a:solidFill>
              <a:latin typeface="+mn-lt"/>
            </a:endParaRPr>
          </a:p>
        </p:txBody>
      </p:sp>
      <p:sp>
        <p:nvSpPr>
          <p:cNvPr id="44035" name="Rectangle 5"/>
          <p:cNvSpPr>
            <a:spLocks noChangeArrowheads="1"/>
          </p:cNvSpPr>
          <p:nvPr>
            <p:custDataLst>
              <p:tags r:id="rId3"/>
            </p:custDataLst>
          </p:nvPr>
        </p:nvSpPr>
        <p:spPr bwMode="auto">
          <a:xfrm>
            <a:off x="552450" y="1508125"/>
            <a:ext cx="8113713" cy="3509963"/>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Réaménagement du tronçon piétonnier de la rue Prince-Arthur</a:t>
            </a:r>
          </a:p>
          <a:p>
            <a:pPr>
              <a:tabLst>
                <a:tab pos="-171450" algn="l"/>
              </a:tabLst>
            </a:pPr>
            <a:endParaRPr lang="fr-CA" b="1"/>
          </a:p>
          <a:p>
            <a:pPr>
              <a:tabLst>
                <a:tab pos="-171450" algn="l"/>
              </a:tabLst>
            </a:pPr>
            <a:r>
              <a:rPr lang="fr-CA" b="1"/>
              <a:t>Description :</a:t>
            </a:r>
            <a:r>
              <a:rPr lang="fr-CA"/>
              <a:t> Redonner de l'éclat et de l'attrait à la rue Prince-Arthur, entre le Carré St-Louis et le boulevard St- Laurent par des interventions combinant des plantations, des œuvres d'art et du mobilier urbain. Ce réaménagement permettra de redonner à cette rue, presque mythique dans l’imaginaire des Montréalais, son attractivité et d’offrir un lieu unique où résidants, piétons et touristes auront le goût de s’arrêter. La rue Prince-Arthur est une des premières rues piétonnes de Montréal.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2 M$</a:t>
            </a:r>
          </a:p>
        </p:txBody>
      </p:sp>
      <p:sp>
        <p:nvSpPr>
          <p:cNvPr id="44036" name="Rectangle 5"/>
          <p:cNvSpPr>
            <a:spLocks noChangeArrowheads="1"/>
          </p:cNvSpPr>
          <p:nvPr>
            <p:custDataLst>
              <p:tags r:id="rId4"/>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LE PLATEAU-MONT-ROYAL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341D7098-E5B6-4CCF-9AED-7CB6AF78720F}" type="slidenum">
              <a:rPr lang="fr-CA"/>
              <a:pPr>
                <a:defRPr/>
              </a:pPr>
              <a:t>11</a:t>
            </a:fld>
            <a:endParaRPr lang="fr-CA" dirty="0"/>
          </a:p>
        </p:txBody>
      </p:sp>
      <p:sp>
        <p:nvSpPr>
          <p:cNvPr id="45058" name="Rectangle 4"/>
          <p:cNvSpPr>
            <a:spLocks noChangeArrowheads="1"/>
          </p:cNvSpPr>
          <p:nvPr>
            <p:custDataLst>
              <p:tags r:id="rId2"/>
            </p:custDataLst>
          </p:nvPr>
        </p:nvSpPr>
        <p:spPr bwMode="auto">
          <a:xfrm>
            <a:off x="533400" y="1608138"/>
            <a:ext cx="8132763"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Parcours lumineux le long du canal Lachine</a:t>
            </a:r>
          </a:p>
          <a:p>
            <a:pPr>
              <a:tabLst>
                <a:tab pos="-171450" algn="l"/>
              </a:tabLst>
            </a:pPr>
            <a:endParaRPr lang="fr-CA" b="1">
              <a:solidFill>
                <a:schemeClr val="accent1"/>
              </a:solidFill>
            </a:endParaRPr>
          </a:p>
          <a:p>
            <a:pPr>
              <a:tabLst>
                <a:tab pos="-171450" algn="l"/>
              </a:tabLst>
            </a:pPr>
            <a:r>
              <a:rPr lang="fr-CA" b="1"/>
              <a:t>Description :</a:t>
            </a:r>
            <a:r>
              <a:rPr lang="fr-CA"/>
              <a:t> Création d'un parcours lumineux, par la mise en lumière de ponts et passerelles enjambant le canal de Lachine, accompagné d'une vidéo projection sur l'eau. La vidéo projection pourra rappeler l’histoire ou définir l’espace de façon plus contemporaine. Le projet vise à souligner d’une manière originale la présence du canal de Lachine et marquer le début d’une nouvelle ère dans l’appropriation de celui-ci tant par la population locale que par les visiteurs.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1M$</a:t>
            </a:r>
          </a:p>
        </p:txBody>
      </p:sp>
      <p:sp>
        <p:nvSpPr>
          <p:cNvPr id="45059" name="Rectangle 5"/>
          <p:cNvSpPr>
            <a:spLocks noChangeArrowheads="1"/>
          </p:cNvSpPr>
          <p:nvPr>
            <p:custDataLst>
              <p:tags r:id="rId3"/>
            </p:custDataLst>
          </p:nvPr>
        </p:nvSpPr>
        <p:spPr bwMode="auto">
          <a:xfrm>
            <a:off x="4019550" y="420688"/>
            <a:ext cx="4646613" cy="457200"/>
          </a:xfrm>
          <a:prstGeom prst="rect">
            <a:avLst/>
          </a:prstGeom>
          <a:noFill/>
          <a:ln w="9525">
            <a:noFill/>
            <a:miter lim="800000"/>
            <a:headEnd/>
            <a:tailEnd/>
          </a:ln>
        </p:spPr>
        <p:txBody>
          <a:bodyPr>
            <a:spAutoFit/>
          </a:bodyPr>
          <a:lstStyle/>
          <a:p>
            <a:pPr defTabSz="914400"/>
            <a:r>
              <a:rPr lang="fr-CA" sz="2400" b="1">
                <a:solidFill>
                  <a:schemeClr val="bg1"/>
                </a:solidFill>
              </a:rPr>
              <a:t>LE SUD-OUEST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39166781-A7B8-4372-957C-5762A41AE953}" type="slidenum">
              <a:rPr lang="fr-CA"/>
              <a:pPr>
                <a:defRPr/>
              </a:pPr>
              <a:t>12</a:t>
            </a:fld>
            <a:endParaRPr lang="fr-CA" dirty="0"/>
          </a:p>
        </p:txBody>
      </p:sp>
      <p:sp>
        <p:nvSpPr>
          <p:cNvPr id="46082" name="Rectangle 4"/>
          <p:cNvSpPr>
            <a:spLocks noChangeArrowheads="1"/>
          </p:cNvSpPr>
          <p:nvPr>
            <p:custDataLst>
              <p:tags r:id="rId2"/>
            </p:custDataLst>
          </p:nvPr>
        </p:nvSpPr>
        <p:spPr bwMode="auto">
          <a:xfrm>
            <a:off x="533400" y="1493838"/>
            <a:ext cx="7874000"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Salle multifonctionnelle</a:t>
            </a:r>
          </a:p>
          <a:p>
            <a:pPr>
              <a:tabLst>
                <a:tab pos="-171450" algn="l"/>
              </a:tabLst>
            </a:pPr>
            <a:endParaRPr lang="fr-CA" b="1">
              <a:solidFill>
                <a:schemeClr val="accent1"/>
              </a:solidFill>
            </a:endParaRPr>
          </a:p>
          <a:p>
            <a:pPr>
              <a:tabLst>
                <a:tab pos="-171450" algn="l"/>
              </a:tabLst>
            </a:pPr>
            <a:r>
              <a:rPr lang="fr-CA" b="1"/>
              <a:t>Description :</a:t>
            </a:r>
            <a:r>
              <a:rPr lang="fr-CA"/>
              <a:t> Construction d'une salle multifonctionnelle raccordée à la bibliothèque existante. D’une capacité de 100 places, cette salle permettra des animations, des spectacles, de la médiation culturelle, des conférences, des expositions, etc. Le projet offrira un lieu de rassemblement incontournable pour la communauté au parc Eugène-Dostie, le centre nerveux des activités culturelles, sportives et communautaires de l’arrondissement.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1,34 M$</a:t>
            </a:r>
          </a:p>
        </p:txBody>
      </p:sp>
      <p:sp>
        <p:nvSpPr>
          <p:cNvPr id="46083" name="Rectangle 5"/>
          <p:cNvSpPr>
            <a:spLocks noChangeArrowheads="1"/>
          </p:cNvSpPr>
          <p:nvPr>
            <p:custDataLst>
              <p:tags r:id="rId3"/>
            </p:custDataLst>
          </p:nvPr>
        </p:nvSpPr>
        <p:spPr bwMode="auto">
          <a:xfrm>
            <a:off x="4019550" y="103188"/>
            <a:ext cx="4646613" cy="822325"/>
          </a:xfrm>
          <a:prstGeom prst="rect">
            <a:avLst/>
          </a:prstGeom>
          <a:noFill/>
          <a:ln w="9525">
            <a:noFill/>
            <a:miter lim="800000"/>
            <a:headEnd/>
            <a:tailEnd/>
          </a:ln>
        </p:spPr>
        <p:txBody>
          <a:bodyPr>
            <a:spAutoFit/>
          </a:bodyPr>
          <a:lstStyle/>
          <a:p>
            <a:pPr defTabSz="914400"/>
            <a:r>
              <a:rPr lang="fr-CA" sz="2400" b="1">
                <a:solidFill>
                  <a:schemeClr val="bg1"/>
                </a:solidFill>
              </a:rPr>
              <a:t>L’ÎLE-BIZARD –SAINTE-GENEVIÈVE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259E6122-BCF2-49CC-B7D8-74C233FF5703}" type="slidenum">
              <a:rPr lang="fr-CA"/>
              <a:pPr>
                <a:defRPr/>
              </a:pPr>
              <a:t>13</a:t>
            </a:fld>
            <a:endParaRPr lang="fr-CA" dirty="0"/>
          </a:p>
        </p:txBody>
      </p:sp>
      <p:sp>
        <p:nvSpPr>
          <p:cNvPr id="47106" name="Rectangle 4"/>
          <p:cNvSpPr>
            <a:spLocks noChangeArrowheads="1"/>
          </p:cNvSpPr>
          <p:nvPr>
            <p:custDataLst>
              <p:tags r:id="rId2"/>
            </p:custDataLst>
          </p:nvPr>
        </p:nvSpPr>
        <p:spPr bwMode="auto">
          <a:xfrm>
            <a:off x="463550" y="1449388"/>
            <a:ext cx="8223250" cy="4333875"/>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Porte d'entrée Ontario du quartier Hochelaga</a:t>
            </a:r>
          </a:p>
          <a:p>
            <a:pPr>
              <a:tabLst>
                <a:tab pos="-171450" algn="l"/>
              </a:tabLst>
            </a:pPr>
            <a:endParaRPr lang="fr-CA" b="1">
              <a:solidFill>
                <a:schemeClr val="accent1"/>
              </a:solidFill>
            </a:endParaRPr>
          </a:p>
          <a:p>
            <a:pPr>
              <a:tabLst>
                <a:tab pos="-171450" algn="l"/>
              </a:tabLst>
            </a:pPr>
            <a:r>
              <a:rPr lang="fr-CA" b="1"/>
              <a:t>Description :</a:t>
            </a:r>
            <a:r>
              <a:rPr lang="fr-CA"/>
              <a:t> Sécurisation des transports actifs, vélos et piétons dans l'axe Ontario et aménagement d'une placette publique, en mettant en valeur les structures existantes et le patrimoine montréalais. L’arrondissement désire commémorer l’importance historique des quartiers ouvriers, des chemins de fers fondateurs du Canada et des 150 ans de la rue Ontario. La sécurisation des transports inclura un éclairage architectural des murs de soutènement et des colonnades du viaduc, un réaménagement de l’intersection Moreau et l’implantation d’un axe cyclable pour traverser sécuritairement le viaduc. </a:t>
            </a:r>
          </a:p>
          <a:p>
            <a:pPr>
              <a:tabLst>
                <a:tab pos="-171450" algn="l"/>
              </a:tabLst>
            </a:pPr>
            <a:r>
              <a:rPr lang="fr-CA"/>
              <a:t>Une œuvre d’art complètera la placette publique.</a:t>
            </a:r>
          </a:p>
          <a:p>
            <a:pPr>
              <a:tabLst>
                <a:tab pos="-171450" algn="l"/>
              </a:tabLst>
            </a:pPr>
            <a:endParaRPr lang="fr-CA"/>
          </a:p>
          <a:p>
            <a:pPr>
              <a:tabLst>
                <a:tab pos="-171450" algn="l"/>
              </a:tabLst>
            </a:pPr>
            <a:r>
              <a:rPr lang="fr-CA"/>
              <a:t>Somme demandée : 0,95 M$</a:t>
            </a:r>
          </a:p>
          <a:p>
            <a:pPr>
              <a:tabLst>
                <a:tab pos="-171450" algn="l"/>
              </a:tabLst>
            </a:pPr>
            <a:endParaRPr lang="fr-CA" sz="800"/>
          </a:p>
          <a:p>
            <a:pPr>
              <a:tabLst>
                <a:tab pos="-171450" algn="l"/>
              </a:tabLst>
            </a:pPr>
            <a:r>
              <a:rPr lang="fr-CA"/>
              <a:t>Coût total du projet : 1 M$</a:t>
            </a:r>
          </a:p>
          <a:p>
            <a:pPr>
              <a:tabLst>
                <a:tab pos="-171450" algn="l"/>
              </a:tabLst>
            </a:pPr>
            <a:r>
              <a:rPr lang="fr-CA"/>
              <a:t> </a:t>
            </a:r>
          </a:p>
        </p:txBody>
      </p:sp>
      <p:sp>
        <p:nvSpPr>
          <p:cNvPr id="47107" name="Rectangle 4"/>
          <p:cNvSpPr>
            <a:spLocks noChangeArrowheads="1"/>
          </p:cNvSpPr>
          <p:nvPr>
            <p:custDataLst>
              <p:tags r:id="rId3"/>
            </p:custDataLst>
          </p:nvPr>
        </p:nvSpPr>
        <p:spPr bwMode="auto">
          <a:xfrm>
            <a:off x="4105275" y="112713"/>
            <a:ext cx="4822825" cy="822325"/>
          </a:xfrm>
          <a:prstGeom prst="rect">
            <a:avLst/>
          </a:prstGeom>
          <a:noFill/>
          <a:ln w="9525">
            <a:noFill/>
            <a:miter lim="800000"/>
            <a:headEnd/>
            <a:tailEnd/>
          </a:ln>
        </p:spPr>
        <p:txBody>
          <a:bodyPr>
            <a:spAutoFit/>
          </a:bodyPr>
          <a:lstStyle/>
          <a:p>
            <a:pPr defTabSz="914400"/>
            <a:r>
              <a:rPr lang="fr-CA" sz="2400" b="1">
                <a:solidFill>
                  <a:schemeClr val="bg1"/>
                </a:solidFill>
              </a:rPr>
              <a:t>MERCIER–HOCHELAGA-MAISONNEUVE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BAF2235D-C51F-4F42-9649-AC00CDFA69D8}" type="slidenum">
              <a:rPr lang="fr-CA"/>
              <a:pPr>
                <a:defRPr/>
              </a:pPr>
              <a:t>14</a:t>
            </a:fld>
            <a:endParaRPr lang="fr-CA" dirty="0"/>
          </a:p>
        </p:txBody>
      </p:sp>
      <p:sp>
        <p:nvSpPr>
          <p:cNvPr id="48130" name="Rectangle 4"/>
          <p:cNvSpPr>
            <a:spLocks noChangeArrowheads="1"/>
          </p:cNvSpPr>
          <p:nvPr>
            <p:custDataLst>
              <p:tags r:id="rId2"/>
            </p:custDataLst>
          </p:nvPr>
        </p:nvSpPr>
        <p:spPr bwMode="auto">
          <a:xfrm>
            <a:off x="546100" y="1635125"/>
            <a:ext cx="8140700" cy="3509963"/>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Maison Brignon-Dit-Lapierre</a:t>
            </a:r>
          </a:p>
          <a:p>
            <a:pPr>
              <a:tabLst>
                <a:tab pos="-171450" algn="l"/>
              </a:tabLst>
            </a:pPr>
            <a:endParaRPr lang="fr-CA" b="1"/>
          </a:p>
          <a:p>
            <a:pPr>
              <a:tabLst>
                <a:tab pos="-171450" algn="l"/>
              </a:tabLst>
            </a:pPr>
            <a:r>
              <a:rPr lang="fr-CA" b="1"/>
              <a:t>Description :</a:t>
            </a:r>
            <a:r>
              <a:rPr lang="fr-CA"/>
              <a:t> Mise en valeur du site patrimonial de la Maison Brignon-Dit-Lapierre par la création d'un pôle récréotouristique à vocation culturelle majeure. Cette maison est d’intérêt patrimonial exceptionnel et fait partie des 175 anciennes maisons de ferme inventoriées.  Le concept veut positionner la maison au centre d’un écrin de verdure afin de rééquilibrer le site et mettre en exergue le bâtiment. Une série de terrasses organisées autour de la maison viendront renforcer la mise en valeur du site.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 M$</a:t>
            </a:r>
          </a:p>
        </p:txBody>
      </p:sp>
      <p:sp>
        <p:nvSpPr>
          <p:cNvPr id="48131" name="Rectangle 4"/>
          <p:cNvSpPr>
            <a:spLocks noChangeArrowheads="1"/>
          </p:cNvSpPr>
          <p:nvPr>
            <p:custDataLst>
              <p:tags r:id="rId3"/>
            </p:custDataLst>
          </p:nvPr>
        </p:nvSpPr>
        <p:spPr bwMode="auto">
          <a:xfrm>
            <a:off x="4105275" y="363538"/>
            <a:ext cx="4810125" cy="457200"/>
          </a:xfrm>
          <a:prstGeom prst="rect">
            <a:avLst/>
          </a:prstGeom>
          <a:noFill/>
          <a:ln w="9525">
            <a:noFill/>
            <a:miter lim="800000"/>
            <a:headEnd/>
            <a:tailEnd/>
          </a:ln>
        </p:spPr>
        <p:txBody>
          <a:bodyPr>
            <a:spAutoFit/>
          </a:bodyPr>
          <a:lstStyle/>
          <a:p>
            <a:pPr defTabSz="914400"/>
            <a:r>
              <a:rPr lang="fr-CA" sz="2400" b="1">
                <a:solidFill>
                  <a:schemeClr val="bg1"/>
                </a:solidFill>
              </a:rPr>
              <a:t>MONTRÉAL-NORD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6DE8A0B7-72F3-4C51-B854-81818FC41826}" type="slidenum">
              <a:rPr lang="fr-CA"/>
              <a:pPr>
                <a:defRPr/>
              </a:pPr>
              <a:t>15</a:t>
            </a:fld>
            <a:endParaRPr lang="fr-CA" dirty="0"/>
          </a:p>
        </p:txBody>
      </p:sp>
      <p:sp>
        <p:nvSpPr>
          <p:cNvPr id="49154" name="Rectangle 4"/>
          <p:cNvSpPr>
            <a:spLocks noChangeArrowheads="1"/>
          </p:cNvSpPr>
          <p:nvPr>
            <p:custDataLst>
              <p:tags r:id="rId2"/>
            </p:custDataLst>
          </p:nvPr>
        </p:nvSpPr>
        <p:spPr bwMode="auto">
          <a:xfrm>
            <a:off x="520700" y="1620838"/>
            <a:ext cx="7975600"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Maison internationale des arts de la marionnette</a:t>
            </a:r>
          </a:p>
          <a:p>
            <a:pPr>
              <a:tabLst>
                <a:tab pos="-171450" algn="l"/>
              </a:tabLst>
            </a:pPr>
            <a:endParaRPr lang="fr-CA" b="1">
              <a:solidFill>
                <a:schemeClr val="accent1"/>
              </a:solidFill>
            </a:endParaRPr>
          </a:p>
          <a:p>
            <a:pPr>
              <a:tabLst>
                <a:tab pos="-171450" algn="l"/>
              </a:tabLst>
            </a:pPr>
            <a:r>
              <a:rPr lang="fr-CA" b="1"/>
              <a:t>Description :</a:t>
            </a:r>
            <a:r>
              <a:rPr lang="fr-CA"/>
              <a:t> Construction de la Maison internationale des arts de la marionnette vouée aux arts de la marionnette sur la future place publique Micheline-Legendre (pionnière des arts de la marionnette au Québec). Cette Maison, entièrement vouée aux arts de la marionnette, constituera un lieu culturel incontournable offrant, entre autres, un atelier outillé pour la fabrication de marionnettes, un centre de référence, un lieu de résidence d’artistes, etc.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3 M$</a:t>
            </a:r>
          </a:p>
        </p:txBody>
      </p:sp>
      <p:sp>
        <p:nvSpPr>
          <p:cNvPr id="49155" name="Rectangle 4"/>
          <p:cNvSpPr>
            <a:spLocks noChangeArrowheads="1"/>
          </p:cNvSpPr>
          <p:nvPr>
            <p:custDataLst>
              <p:tags r:id="rId3"/>
            </p:custDataLst>
          </p:nvPr>
        </p:nvSpPr>
        <p:spPr bwMode="auto">
          <a:xfrm>
            <a:off x="4105275" y="442913"/>
            <a:ext cx="2147888" cy="457200"/>
          </a:xfrm>
          <a:prstGeom prst="rect">
            <a:avLst/>
          </a:prstGeom>
          <a:noFill/>
          <a:ln w="9525">
            <a:noFill/>
            <a:miter lim="800000"/>
            <a:headEnd/>
            <a:tailEnd/>
          </a:ln>
        </p:spPr>
        <p:txBody>
          <a:bodyPr wrap="none">
            <a:spAutoFit/>
          </a:bodyPr>
          <a:lstStyle/>
          <a:p>
            <a:pPr defTabSz="914400"/>
            <a:r>
              <a:rPr lang="fr-CA" sz="2400" b="1">
                <a:solidFill>
                  <a:schemeClr val="bg1"/>
                </a:solidFill>
              </a:rPr>
              <a:t>OUTREMONT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4829F4B3-B967-4559-A37D-B0A2027F1D7A}" type="slidenum">
              <a:rPr lang="fr-CA"/>
              <a:pPr>
                <a:defRPr/>
              </a:pPr>
              <a:t>16</a:t>
            </a:fld>
            <a:endParaRPr lang="fr-CA" dirty="0"/>
          </a:p>
        </p:txBody>
      </p:sp>
      <p:sp>
        <p:nvSpPr>
          <p:cNvPr id="50178" name="Rectangle 4"/>
          <p:cNvSpPr>
            <a:spLocks noChangeArrowheads="1"/>
          </p:cNvSpPr>
          <p:nvPr>
            <p:custDataLst>
              <p:tags r:id="rId2"/>
            </p:custDataLst>
          </p:nvPr>
        </p:nvSpPr>
        <p:spPr bwMode="auto">
          <a:xfrm>
            <a:off x="755650" y="1555750"/>
            <a:ext cx="7702550" cy="2960688"/>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Port de plaisance</a:t>
            </a:r>
          </a:p>
          <a:p>
            <a:pPr>
              <a:tabLst>
                <a:tab pos="-171450" algn="l"/>
              </a:tabLst>
            </a:pPr>
            <a:endParaRPr lang="fr-CA" b="1"/>
          </a:p>
          <a:p>
            <a:pPr>
              <a:tabLst>
                <a:tab pos="-171450" algn="l"/>
              </a:tabLst>
            </a:pPr>
            <a:r>
              <a:rPr lang="fr-CA" b="1"/>
              <a:t>Description :</a:t>
            </a:r>
            <a:r>
              <a:rPr lang="fr-CA"/>
              <a:t> Port de plaisance pour les embarcations non-motorisées attenant à un parc. Le site permettra aussi l’accès à un parc avec jeux d’eau, jeux de plage et aires de pique-nique. Un quai de pêche sera également aménagé. Un bâtiment inclura une salle de rencontre et de restauration de base.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3,1 M$</a:t>
            </a:r>
          </a:p>
        </p:txBody>
      </p:sp>
      <p:sp>
        <p:nvSpPr>
          <p:cNvPr id="50179" name="Rectangle 4"/>
          <p:cNvSpPr>
            <a:spLocks noChangeArrowheads="1"/>
          </p:cNvSpPr>
          <p:nvPr>
            <p:custDataLst>
              <p:tags r:id="rId3"/>
            </p:custDataLst>
          </p:nvPr>
        </p:nvSpPr>
        <p:spPr bwMode="auto">
          <a:xfrm>
            <a:off x="4022725" y="379413"/>
            <a:ext cx="4062413" cy="457200"/>
          </a:xfrm>
          <a:prstGeom prst="rect">
            <a:avLst/>
          </a:prstGeom>
          <a:noFill/>
          <a:ln w="9525">
            <a:noFill/>
            <a:miter lim="800000"/>
            <a:headEnd/>
            <a:tailEnd/>
          </a:ln>
        </p:spPr>
        <p:txBody>
          <a:bodyPr wrap="none">
            <a:spAutoFit/>
          </a:bodyPr>
          <a:lstStyle/>
          <a:p>
            <a:r>
              <a:rPr lang="fr-CA" sz="2400" b="1">
                <a:solidFill>
                  <a:schemeClr val="bg1"/>
                </a:solidFill>
              </a:rPr>
              <a:t>PIERREFONDS-ROXBORO</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22D027B6-20E4-4FF8-B9D9-05528B581F7C}" type="slidenum">
              <a:rPr lang="fr-CA"/>
              <a:pPr>
                <a:defRPr/>
              </a:pPr>
              <a:t>17</a:t>
            </a:fld>
            <a:endParaRPr lang="fr-CA" dirty="0"/>
          </a:p>
        </p:txBody>
      </p:sp>
      <p:sp>
        <p:nvSpPr>
          <p:cNvPr id="51202" name="Rectangle 4"/>
          <p:cNvSpPr>
            <a:spLocks noChangeArrowheads="1"/>
          </p:cNvSpPr>
          <p:nvPr>
            <p:custDataLst>
              <p:tags r:id="rId2"/>
            </p:custDataLst>
          </p:nvPr>
        </p:nvSpPr>
        <p:spPr bwMode="auto">
          <a:xfrm>
            <a:off x="679450" y="1611313"/>
            <a:ext cx="8007350"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Scène commémorative des fêtes du 375</a:t>
            </a:r>
            <a:r>
              <a:rPr lang="fr-CA" b="1" baseline="30000">
                <a:solidFill>
                  <a:schemeClr val="accent1"/>
                </a:solidFill>
              </a:rPr>
              <a:t>e</a:t>
            </a:r>
          </a:p>
          <a:p>
            <a:pPr>
              <a:tabLst>
                <a:tab pos="-171450" algn="l"/>
              </a:tabLst>
            </a:pPr>
            <a:endParaRPr lang="fr-CA" b="1">
              <a:solidFill>
                <a:schemeClr val="accent1"/>
              </a:solidFill>
            </a:endParaRPr>
          </a:p>
          <a:p>
            <a:pPr>
              <a:tabLst>
                <a:tab pos="-171450" algn="l"/>
              </a:tabLst>
            </a:pPr>
            <a:r>
              <a:rPr lang="fr-CA" b="1"/>
              <a:t>Description :</a:t>
            </a:r>
            <a:r>
              <a:rPr lang="fr-CA"/>
              <a:t> Création d'un lieu de diffusion extérieur en bordure du Fleuve. Une scène sera érigée en porte-à-faux, au-dessus du Fleuve, permettant de bonifier la programmation hors les murs et de se rapprocher des citoyens de ce secteur en développant le quartier de Pointe-aux-Trembles. Le projet s’inscrit dans une démarche plus globale de revitalisation et de mise en valeur du Vieux Pointe-aux-Trembles. </a:t>
            </a:r>
          </a:p>
          <a:p>
            <a:pPr>
              <a:tabLst>
                <a:tab pos="-171450" algn="l"/>
              </a:tabLst>
            </a:pPr>
            <a:endParaRPr lang="fr-CA"/>
          </a:p>
          <a:p>
            <a:pPr>
              <a:tabLst>
                <a:tab pos="-171450" algn="l"/>
              </a:tabLst>
            </a:pPr>
            <a:r>
              <a:rPr lang="fr-CA"/>
              <a:t>Somme demandée : 0,615 M$</a:t>
            </a:r>
          </a:p>
          <a:p>
            <a:pPr>
              <a:tabLst>
                <a:tab pos="-171450" algn="l"/>
              </a:tabLst>
            </a:pPr>
            <a:endParaRPr lang="fr-CA" sz="800"/>
          </a:p>
          <a:p>
            <a:pPr>
              <a:tabLst>
                <a:tab pos="-171450" algn="l"/>
              </a:tabLst>
            </a:pPr>
            <a:r>
              <a:rPr lang="fr-CA"/>
              <a:t>Coût total du projet : 0,615 M$</a:t>
            </a:r>
          </a:p>
          <a:p>
            <a:pPr eaLnBrk="0" hangingPunct="0">
              <a:tabLst>
                <a:tab pos="-171450" algn="l"/>
              </a:tabLst>
            </a:pPr>
            <a:endParaRPr lang="fr-CA"/>
          </a:p>
        </p:txBody>
      </p:sp>
      <p:sp>
        <p:nvSpPr>
          <p:cNvPr id="51203" name="Rectangle 4"/>
          <p:cNvSpPr>
            <a:spLocks noChangeArrowheads="1"/>
          </p:cNvSpPr>
          <p:nvPr>
            <p:custDataLst>
              <p:tags r:id="rId3"/>
            </p:custDataLst>
          </p:nvPr>
        </p:nvSpPr>
        <p:spPr bwMode="auto">
          <a:xfrm>
            <a:off x="4416425" y="173038"/>
            <a:ext cx="4727575" cy="822325"/>
          </a:xfrm>
          <a:prstGeom prst="rect">
            <a:avLst/>
          </a:prstGeom>
          <a:noFill/>
          <a:ln w="9525">
            <a:noFill/>
            <a:miter lim="800000"/>
            <a:headEnd/>
            <a:tailEnd/>
          </a:ln>
        </p:spPr>
        <p:txBody>
          <a:bodyPr>
            <a:spAutoFit/>
          </a:bodyPr>
          <a:lstStyle/>
          <a:p>
            <a:r>
              <a:rPr lang="fr-CA" sz="2400" b="1">
                <a:solidFill>
                  <a:schemeClr val="bg1"/>
                </a:solidFill>
              </a:rPr>
              <a:t>RIVIÈRE-DES-PRAIRIES–POINTE-AUX-TREMBLES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C219B730-4E27-4782-99F9-0BCABF31880A}" type="slidenum">
              <a:rPr lang="fr-CA"/>
              <a:pPr>
                <a:defRPr/>
              </a:pPr>
              <a:t>18</a:t>
            </a:fld>
            <a:endParaRPr lang="fr-CA" dirty="0"/>
          </a:p>
        </p:txBody>
      </p:sp>
      <p:sp>
        <p:nvSpPr>
          <p:cNvPr id="52226" name="Rectangle 4"/>
          <p:cNvSpPr>
            <a:spLocks noChangeArrowheads="1"/>
          </p:cNvSpPr>
          <p:nvPr>
            <p:custDataLst>
              <p:tags r:id="rId2"/>
            </p:custDataLst>
          </p:nvPr>
        </p:nvSpPr>
        <p:spPr bwMode="auto">
          <a:xfrm>
            <a:off x="622300" y="1535113"/>
            <a:ext cx="8064500"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Aménagement d'une place du 375e</a:t>
            </a:r>
          </a:p>
          <a:p>
            <a:pPr>
              <a:tabLst>
                <a:tab pos="-171450" algn="l"/>
              </a:tabLst>
            </a:pPr>
            <a:endParaRPr lang="fr-CA" b="1">
              <a:solidFill>
                <a:schemeClr val="accent1"/>
              </a:solidFill>
            </a:endParaRPr>
          </a:p>
          <a:p>
            <a:pPr>
              <a:tabLst>
                <a:tab pos="-171450" algn="l"/>
              </a:tabLst>
            </a:pPr>
            <a:r>
              <a:rPr lang="fr-CA" b="1"/>
              <a:t>Description :</a:t>
            </a:r>
            <a:r>
              <a:rPr lang="fr-CA"/>
              <a:t> Aménagement d’une place publique avec une programmation culturelle estivale en plein cœur de La Petite-Patrie. L’offre d’un espace citoyen au coin des rues Beaubien et Boyer permet de valoriser le lien existant entre le métro Beaubien et la Plaza St-Hubert. Ce projet est également cohérent avec le projet de revitalisation de la rue Beaubien, lequel vise à rehausser l’expérience piétonne par un meilleur partage de la chaussée et la bonification du domaine public.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1,182 M$</a:t>
            </a:r>
          </a:p>
        </p:txBody>
      </p:sp>
      <p:sp>
        <p:nvSpPr>
          <p:cNvPr id="52227" name="Rectangle 4"/>
          <p:cNvSpPr>
            <a:spLocks noChangeArrowheads="1"/>
          </p:cNvSpPr>
          <p:nvPr>
            <p:custDataLst>
              <p:tags r:id="rId3"/>
            </p:custDataLst>
          </p:nvPr>
        </p:nvSpPr>
        <p:spPr bwMode="auto">
          <a:xfrm>
            <a:off x="4086225" y="417513"/>
            <a:ext cx="4889500" cy="457200"/>
          </a:xfrm>
          <a:prstGeom prst="rect">
            <a:avLst/>
          </a:prstGeom>
          <a:noFill/>
          <a:ln w="9525">
            <a:noFill/>
            <a:miter lim="800000"/>
            <a:headEnd/>
            <a:tailEnd/>
          </a:ln>
        </p:spPr>
        <p:txBody>
          <a:bodyPr wrap="none">
            <a:spAutoFit/>
          </a:bodyPr>
          <a:lstStyle/>
          <a:p>
            <a:r>
              <a:rPr lang="fr-CA" sz="2400" b="1">
                <a:solidFill>
                  <a:schemeClr val="bg1"/>
                </a:solidFill>
              </a:rPr>
              <a:t>ROSEMONT–LA PETITE-PATRIE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78801C94-375F-454C-908E-4D65BF6A883D}" type="slidenum">
              <a:rPr lang="fr-CA"/>
              <a:pPr>
                <a:defRPr/>
              </a:pPr>
              <a:t>19</a:t>
            </a:fld>
            <a:endParaRPr lang="fr-CA" dirty="0"/>
          </a:p>
        </p:txBody>
      </p:sp>
      <p:sp>
        <p:nvSpPr>
          <p:cNvPr id="53250" name="Rectangle 4"/>
          <p:cNvSpPr>
            <a:spLocks noChangeArrowheads="1"/>
          </p:cNvSpPr>
          <p:nvPr>
            <p:custDataLst>
              <p:tags r:id="rId2"/>
            </p:custDataLst>
          </p:nvPr>
        </p:nvSpPr>
        <p:spPr bwMode="auto">
          <a:xfrm>
            <a:off x="676275" y="1647825"/>
            <a:ext cx="7794625" cy="3784600"/>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Marché public</a:t>
            </a:r>
          </a:p>
          <a:p>
            <a:pPr>
              <a:tabLst>
                <a:tab pos="-171450" algn="l"/>
              </a:tabLst>
            </a:pPr>
            <a:endParaRPr lang="fr-CA" b="1">
              <a:solidFill>
                <a:schemeClr val="accent1"/>
              </a:solidFill>
            </a:endParaRPr>
          </a:p>
          <a:p>
            <a:pPr>
              <a:tabLst>
                <a:tab pos="-171450" algn="l"/>
              </a:tabLst>
            </a:pPr>
            <a:r>
              <a:rPr lang="fr-CA" b="1"/>
              <a:t>Description :</a:t>
            </a:r>
            <a:r>
              <a:rPr lang="fr-CA"/>
              <a:t> Aménagement d'une place et d’un marché public. À proximité de la station de métro Côte-Vertu, cette nouvelle place publique sera constituée d’une structure permanente qui accueillera un marché publique unique en son genre à l’image de la diversité de St-Laurent. La place publique comprendra plusieurs éléments dont une scène, du mobilier urbain, de l’éclairage, etc. Un salon de thé et une aire de détente inviteront les visiteurs à s’approprier l’espace et à prendre le temps de s’arrêter.   </a:t>
            </a:r>
          </a:p>
          <a:p>
            <a:pPr>
              <a:tabLst>
                <a:tab pos="-171450" algn="l"/>
              </a:tabLst>
            </a:pPr>
            <a:endParaRPr lang="fr-CA"/>
          </a:p>
          <a:p>
            <a:pPr>
              <a:tabLst>
                <a:tab pos="-171450" algn="l"/>
              </a:tabLst>
            </a:pPr>
            <a:r>
              <a:rPr lang="fr-CA"/>
              <a:t>Somme demandée : 0,98 M$</a:t>
            </a:r>
          </a:p>
          <a:p>
            <a:pPr>
              <a:tabLst>
                <a:tab pos="-171450" algn="l"/>
              </a:tabLst>
            </a:pPr>
            <a:endParaRPr lang="fr-CA" sz="800"/>
          </a:p>
          <a:p>
            <a:pPr>
              <a:tabLst>
                <a:tab pos="-171450" algn="l"/>
              </a:tabLst>
            </a:pPr>
            <a:r>
              <a:rPr lang="fr-CA"/>
              <a:t>Coût total du projet : 1,18 M$</a:t>
            </a:r>
          </a:p>
          <a:p>
            <a:pPr eaLnBrk="0" hangingPunct="0">
              <a:tabLst>
                <a:tab pos="-171450" algn="l"/>
              </a:tabLst>
            </a:pPr>
            <a:endParaRPr lang="fr-CA"/>
          </a:p>
        </p:txBody>
      </p:sp>
      <p:sp>
        <p:nvSpPr>
          <p:cNvPr id="53251" name="Rectangle 4"/>
          <p:cNvSpPr>
            <a:spLocks noChangeArrowheads="1"/>
          </p:cNvSpPr>
          <p:nvPr>
            <p:custDataLst>
              <p:tags r:id="rId3"/>
            </p:custDataLst>
          </p:nvPr>
        </p:nvSpPr>
        <p:spPr bwMode="auto">
          <a:xfrm>
            <a:off x="4264025" y="430213"/>
            <a:ext cx="2657475" cy="457200"/>
          </a:xfrm>
          <a:prstGeom prst="rect">
            <a:avLst/>
          </a:prstGeom>
          <a:noFill/>
          <a:ln w="9525">
            <a:noFill/>
            <a:miter lim="800000"/>
            <a:headEnd/>
            <a:tailEnd/>
          </a:ln>
        </p:spPr>
        <p:txBody>
          <a:bodyPr wrap="none">
            <a:spAutoFit/>
          </a:bodyPr>
          <a:lstStyle/>
          <a:p>
            <a:r>
              <a:rPr lang="fr-CA" sz="2400" b="1">
                <a:solidFill>
                  <a:schemeClr val="bg1"/>
                </a:solidFill>
              </a:rPr>
              <a:t>SAINT-LAURENT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9D483F44-EFE6-449F-B11C-55F7CC09B7B4}" type="slidenum">
              <a:rPr lang="fr-CA"/>
              <a:pPr>
                <a:defRPr/>
              </a:pPr>
              <a:t>20</a:t>
            </a:fld>
            <a:endParaRPr lang="fr-CA" dirty="0"/>
          </a:p>
        </p:txBody>
      </p:sp>
      <p:sp>
        <p:nvSpPr>
          <p:cNvPr id="54274" name="Rectangle 4"/>
          <p:cNvSpPr>
            <a:spLocks noChangeArrowheads="1"/>
          </p:cNvSpPr>
          <p:nvPr>
            <p:custDataLst>
              <p:tags r:id="rId2"/>
            </p:custDataLst>
          </p:nvPr>
        </p:nvSpPr>
        <p:spPr bwMode="auto">
          <a:xfrm>
            <a:off x="666750" y="1584325"/>
            <a:ext cx="7791450" cy="3509963"/>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Scène culturelle</a:t>
            </a:r>
          </a:p>
          <a:p>
            <a:pPr>
              <a:tabLst>
                <a:tab pos="-171450" algn="l"/>
              </a:tabLst>
            </a:pPr>
            <a:endParaRPr lang="fr-CA" b="1">
              <a:solidFill>
                <a:schemeClr val="accent1"/>
              </a:solidFill>
            </a:endParaRPr>
          </a:p>
          <a:p>
            <a:pPr>
              <a:tabLst>
                <a:tab pos="-171450" algn="l"/>
              </a:tabLst>
            </a:pPr>
            <a:r>
              <a:rPr lang="fr-CA" b="1"/>
              <a:t>Description :</a:t>
            </a:r>
            <a:r>
              <a:rPr lang="fr-CA"/>
              <a:t> Aménagement d'une scène culturelle permanente dans le parc Wilfrid-Bastien avec une capacité de 2000 spectateurs. La scène permettra d’offrir des spectacles à petit et grand déploiement. Une extension sera recouverte d’un toit pour protéger les spectateurs contre les intempéries (capacité de 100 personnes). Cette section pourra se transformer en piste de danse extérieure.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1,5 M$</a:t>
            </a:r>
          </a:p>
          <a:p>
            <a:pPr eaLnBrk="0" hangingPunct="0">
              <a:tabLst>
                <a:tab pos="-171450" algn="l"/>
              </a:tabLst>
            </a:pPr>
            <a:endParaRPr lang="fr-CA"/>
          </a:p>
        </p:txBody>
      </p:sp>
      <p:sp>
        <p:nvSpPr>
          <p:cNvPr id="54275" name="Rectangle 4"/>
          <p:cNvSpPr>
            <a:spLocks noChangeArrowheads="1"/>
          </p:cNvSpPr>
          <p:nvPr>
            <p:custDataLst>
              <p:tags r:id="rId3"/>
            </p:custDataLst>
          </p:nvPr>
        </p:nvSpPr>
        <p:spPr bwMode="auto">
          <a:xfrm>
            <a:off x="4124325" y="392113"/>
            <a:ext cx="2708275" cy="457200"/>
          </a:xfrm>
          <a:prstGeom prst="rect">
            <a:avLst/>
          </a:prstGeom>
          <a:noFill/>
          <a:ln w="9525">
            <a:noFill/>
            <a:miter lim="800000"/>
            <a:headEnd/>
            <a:tailEnd/>
          </a:ln>
        </p:spPr>
        <p:txBody>
          <a:bodyPr wrap="none">
            <a:spAutoFit/>
          </a:bodyPr>
          <a:lstStyle/>
          <a:p>
            <a:r>
              <a:rPr lang="fr-CA" sz="2400" b="1">
                <a:solidFill>
                  <a:schemeClr val="bg1"/>
                </a:solidFill>
              </a:rPr>
              <a:t>SAINT-LÉONARD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5991ECB5-196D-4294-8333-19B441EAEB00}" type="slidenum">
              <a:rPr lang="fr-CA"/>
              <a:pPr>
                <a:defRPr/>
              </a:pPr>
              <a:t>21</a:t>
            </a:fld>
            <a:endParaRPr lang="fr-CA" dirty="0"/>
          </a:p>
        </p:txBody>
      </p:sp>
      <p:sp>
        <p:nvSpPr>
          <p:cNvPr id="55298" name="Rectangle 4"/>
          <p:cNvSpPr>
            <a:spLocks noChangeArrowheads="1"/>
          </p:cNvSpPr>
          <p:nvPr>
            <p:custDataLst>
              <p:tags r:id="rId2"/>
            </p:custDataLst>
          </p:nvPr>
        </p:nvSpPr>
        <p:spPr bwMode="auto">
          <a:xfrm>
            <a:off x="635000" y="1427163"/>
            <a:ext cx="7835900" cy="3509962"/>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Plage</a:t>
            </a:r>
          </a:p>
          <a:p>
            <a:pPr>
              <a:tabLst>
                <a:tab pos="-171450" algn="l"/>
              </a:tabLst>
            </a:pPr>
            <a:endParaRPr lang="fr-CA" b="1">
              <a:solidFill>
                <a:schemeClr val="accent1"/>
              </a:solidFill>
            </a:endParaRPr>
          </a:p>
          <a:p>
            <a:pPr>
              <a:tabLst>
                <a:tab pos="-171450" algn="l"/>
              </a:tabLst>
            </a:pPr>
            <a:r>
              <a:rPr lang="fr-CA" b="1"/>
              <a:t>Description :</a:t>
            </a:r>
            <a:r>
              <a:rPr lang="fr-CA"/>
              <a:t> Aménagement d'une plage sur un ancien site de dépôt à neige, rappelant la plage naturelle dont profitaient les résidants de Verdun jusqu'au début du 20e siècle. Ce projet permettra la réappropriation du Fleuve par les citoyens, la mise en valeur des berges et la réhabilitation d’un site contaminé. Le projet de plage a d’ailleurs été retenu à la suite de consultations citoyennes tenues en 2014.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3 M$</a:t>
            </a:r>
          </a:p>
          <a:p>
            <a:pPr eaLnBrk="0" hangingPunct="0">
              <a:tabLst>
                <a:tab pos="-171450" algn="l"/>
              </a:tabLst>
            </a:pPr>
            <a:endParaRPr lang="fr-CA"/>
          </a:p>
        </p:txBody>
      </p:sp>
      <p:sp>
        <p:nvSpPr>
          <p:cNvPr id="55299" name="Rectangle 4"/>
          <p:cNvSpPr>
            <a:spLocks noChangeArrowheads="1"/>
          </p:cNvSpPr>
          <p:nvPr>
            <p:custDataLst>
              <p:tags r:id="rId3"/>
            </p:custDataLst>
          </p:nvPr>
        </p:nvSpPr>
        <p:spPr bwMode="auto">
          <a:xfrm>
            <a:off x="4416425" y="404813"/>
            <a:ext cx="1473200" cy="457200"/>
          </a:xfrm>
          <a:prstGeom prst="rect">
            <a:avLst/>
          </a:prstGeom>
          <a:noFill/>
          <a:ln w="9525">
            <a:noFill/>
            <a:miter lim="800000"/>
            <a:headEnd/>
            <a:tailEnd/>
          </a:ln>
        </p:spPr>
        <p:txBody>
          <a:bodyPr wrap="none">
            <a:spAutoFit/>
          </a:bodyPr>
          <a:lstStyle/>
          <a:p>
            <a:r>
              <a:rPr lang="fr-CA" sz="2400" b="1">
                <a:solidFill>
                  <a:schemeClr val="bg1"/>
                </a:solidFill>
              </a:rPr>
              <a:t>VERDUN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5F8E557B-0F97-424E-8C7E-3268EA45812B}" type="slidenum">
              <a:rPr lang="fr-CA"/>
              <a:pPr>
                <a:defRPr/>
              </a:pPr>
              <a:t>22</a:t>
            </a:fld>
            <a:endParaRPr lang="fr-CA" dirty="0"/>
          </a:p>
        </p:txBody>
      </p:sp>
      <p:sp>
        <p:nvSpPr>
          <p:cNvPr id="56322" name="Rectangle 4"/>
          <p:cNvSpPr>
            <a:spLocks noChangeArrowheads="1"/>
          </p:cNvSpPr>
          <p:nvPr>
            <p:custDataLst>
              <p:tags r:id="rId2"/>
            </p:custDataLst>
          </p:nvPr>
        </p:nvSpPr>
        <p:spPr bwMode="auto">
          <a:xfrm>
            <a:off x="533400" y="1676400"/>
            <a:ext cx="7937500" cy="3784600"/>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Cafés-terrasses</a:t>
            </a:r>
          </a:p>
          <a:p>
            <a:pPr>
              <a:tabLst>
                <a:tab pos="-171450" algn="l"/>
              </a:tabLst>
            </a:pPr>
            <a:endParaRPr lang="fr-CA" b="1">
              <a:solidFill>
                <a:schemeClr val="accent1"/>
              </a:solidFill>
            </a:endParaRPr>
          </a:p>
          <a:p>
            <a:pPr>
              <a:tabLst>
                <a:tab pos="-171450" algn="l"/>
              </a:tabLst>
            </a:pPr>
            <a:r>
              <a:rPr lang="fr-CA" b="1"/>
              <a:t>Description :</a:t>
            </a:r>
            <a:r>
              <a:rPr lang="fr-CA"/>
              <a:t> Aménagement de cafés-terrasses sur la Place Jacques-Cartier. Place de marché mythique de notre histoire, la Place Jacques-Cartier a été pendant plusieurs années le principale centre d’approvisionnement de la cité. Ce projet veut rehausser la qualité de la Place afin d’offrir un espace public renouvelé où les installations et l’animation contemporaines permettront la mise en valeur du riche patrimoine de ce lieu, de l’animer et de dynamiser l’activité commerciale et culturelle qui s’y déroule.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2,245 M$</a:t>
            </a:r>
          </a:p>
        </p:txBody>
      </p:sp>
      <p:sp>
        <p:nvSpPr>
          <p:cNvPr id="56323" name="Text Box 4"/>
          <p:cNvSpPr txBox="1">
            <a:spLocks noChangeArrowheads="1"/>
          </p:cNvSpPr>
          <p:nvPr>
            <p:custDataLst>
              <p:tags r:id="rId3"/>
            </p:custDataLst>
          </p:nvPr>
        </p:nvSpPr>
        <p:spPr bwMode="auto">
          <a:xfrm>
            <a:off x="4213225" y="382588"/>
            <a:ext cx="2130425" cy="457200"/>
          </a:xfrm>
          <a:prstGeom prst="rect">
            <a:avLst/>
          </a:prstGeom>
          <a:noFill/>
          <a:ln w="9525">
            <a:noFill/>
            <a:miter lim="800000"/>
            <a:headEnd/>
            <a:tailEnd/>
          </a:ln>
        </p:spPr>
        <p:txBody>
          <a:bodyPr wrap="none">
            <a:spAutoFit/>
          </a:bodyPr>
          <a:lstStyle/>
          <a:p>
            <a:pPr defTabSz="914400"/>
            <a:r>
              <a:rPr lang="fr-CA" sz="2400" b="1">
                <a:solidFill>
                  <a:schemeClr val="bg1"/>
                </a:solidFill>
              </a:rPr>
              <a:t>VILLE-MARIE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5"/>
          <p:cNvSpPr>
            <a:spLocks noGrp="1"/>
          </p:cNvSpPr>
          <p:nvPr>
            <p:ph type="sldNum" sz="quarter" idx="12"/>
            <p:custDataLst>
              <p:tags r:id="rId1"/>
            </p:custDataLst>
          </p:nvPr>
        </p:nvSpPr>
        <p:spPr/>
        <p:txBody>
          <a:bodyPr/>
          <a:lstStyle/>
          <a:p>
            <a:pPr>
              <a:defRPr/>
            </a:pPr>
            <a:fld id="{F3D432F8-9DAC-4BFC-94E7-B93D789C5A9D}" type="slidenum">
              <a:rPr lang="fr-CA"/>
              <a:pPr>
                <a:defRPr/>
              </a:pPr>
              <a:t>23</a:t>
            </a:fld>
            <a:endParaRPr lang="fr-CA" dirty="0"/>
          </a:p>
        </p:txBody>
      </p:sp>
      <p:sp>
        <p:nvSpPr>
          <p:cNvPr id="57346" name="Rectangle 4"/>
          <p:cNvSpPr>
            <a:spLocks noChangeArrowheads="1"/>
          </p:cNvSpPr>
          <p:nvPr>
            <p:custDataLst>
              <p:tags r:id="rId2"/>
            </p:custDataLst>
          </p:nvPr>
        </p:nvSpPr>
        <p:spPr bwMode="auto">
          <a:xfrm>
            <a:off x="660400" y="1566863"/>
            <a:ext cx="7924800" cy="4059237"/>
          </a:xfrm>
          <a:prstGeom prst="rect">
            <a:avLst/>
          </a:prstGeom>
          <a:noFill/>
          <a:ln w="9525">
            <a:noFill/>
            <a:miter lim="800000"/>
            <a:headEnd/>
            <a:tailEnd/>
          </a:ln>
        </p:spPr>
        <p:txBody>
          <a:bodyPr anchor="ctr">
            <a:spAutoFit/>
          </a:bodyPr>
          <a:lstStyle/>
          <a:p>
            <a:pPr>
              <a:tabLst>
                <a:tab pos="-171450" algn="l"/>
              </a:tabLst>
            </a:pPr>
            <a:r>
              <a:rPr lang="fr-CA" b="1">
                <a:solidFill>
                  <a:schemeClr val="accent1"/>
                </a:solidFill>
              </a:rPr>
              <a:t>Faisceaux d'histoire</a:t>
            </a:r>
          </a:p>
          <a:p>
            <a:pPr>
              <a:tabLst>
                <a:tab pos="-171450" algn="l"/>
              </a:tabLst>
            </a:pPr>
            <a:endParaRPr lang="fr-CA" b="1">
              <a:solidFill>
                <a:schemeClr val="accent1"/>
              </a:solidFill>
            </a:endParaRPr>
          </a:p>
          <a:p>
            <a:pPr>
              <a:tabLst>
                <a:tab pos="-171450" algn="l"/>
              </a:tabLst>
            </a:pPr>
            <a:r>
              <a:rPr lang="fr-CA" b="1"/>
              <a:t>Description :</a:t>
            </a:r>
            <a:r>
              <a:rPr lang="fr-CA"/>
              <a:t> Animer, à l'aide de créations lumineuses originales, 4 sites parmi les plus représentatifs, symboliques et fréquentés de l'arrondissement (place de la Gare-Jean-Talon, centre Jean-Marie-Gauvreau, bibliothèque de St-Michel, portion de la rue Jarry Est). Il s’agit d’éclairer avec des jets de lumières en faisant alterner formes, couleurs, rythmes et mouvements. Selon les lieux, l’animation pourra se marier aux détails architecturaux ou se conjuguer à l’espace environnant. Des panneaux d’interprétation permettront aux spectateurs de lire l’information sur l’histoire du site et sur la symbolique lumineuse. </a:t>
            </a:r>
          </a:p>
          <a:p>
            <a:pPr>
              <a:tabLst>
                <a:tab pos="-171450" algn="l"/>
              </a:tabLst>
            </a:pPr>
            <a:endParaRPr lang="fr-CA"/>
          </a:p>
          <a:p>
            <a:pPr>
              <a:tabLst>
                <a:tab pos="-171450" algn="l"/>
              </a:tabLst>
            </a:pPr>
            <a:r>
              <a:rPr lang="fr-CA"/>
              <a:t>Somme demandée : 1 M$</a:t>
            </a:r>
          </a:p>
          <a:p>
            <a:pPr>
              <a:tabLst>
                <a:tab pos="-171450" algn="l"/>
              </a:tabLst>
            </a:pPr>
            <a:endParaRPr lang="fr-CA" sz="800"/>
          </a:p>
          <a:p>
            <a:pPr>
              <a:tabLst>
                <a:tab pos="-171450" algn="l"/>
              </a:tabLst>
            </a:pPr>
            <a:r>
              <a:rPr lang="fr-CA"/>
              <a:t>Coût total du projet : 1 M$</a:t>
            </a:r>
          </a:p>
        </p:txBody>
      </p:sp>
      <p:sp>
        <p:nvSpPr>
          <p:cNvPr id="57347" name="Rectangle 4"/>
          <p:cNvSpPr>
            <a:spLocks noChangeArrowheads="1"/>
          </p:cNvSpPr>
          <p:nvPr>
            <p:custDataLst>
              <p:tags r:id="rId3"/>
            </p:custDataLst>
          </p:nvPr>
        </p:nvSpPr>
        <p:spPr bwMode="auto">
          <a:xfrm>
            <a:off x="4314825" y="198438"/>
            <a:ext cx="4270375" cy="822325"/>
          </a:xfrm>
          <a:prstGeom prst="rect">
            <a:avLst/>
          </a:prstGeom>
          <a:noFill/>
          <a:ln w="9525">
            <a:noFill/>
            <a:miter lim="800000"/>
            <a:headEnd/>
            <a:tailEnd/>
          </a:ln>
        </p:spPr>
        <p:txBody>
          <a:bodyPr>
            <a:spAutoFit/>
          </a:bodyPr>
          <a:lstStyle/>
          <a:p>
            <a:r>
              <a:rPr lang="fr-CA" sz="2400" b="1">
                <a:solidFill>
                  <a:schemeClr val="bg1"/>
                </a:solidFill>
              </a:rPr>
              <a:t>VILLERAY– SAINT-MICHEL – PARC-EXTENSION</a:t>
            </a:r>
            <a:r>
              <a:rPr lang="fr-CA" sz="2400"/>
              <a:t>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3"/>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Ville de Montréal 2014">
  <a:themeElements>
    <a:clrScheme name="Ville de Montréal">
      <a:dk1>
        <a:sysClr val="windowText" lastClr="000000"/>
      </a:dk1>
      <a:lt1>
        <a:sysClr val="window" lastClr="FFFFFF"/>
      </a:lt1>
      <a:dk2>
        <a:srgbClr val="4C4C4C"/>
      </a:dk2>
      <a:lt2>
        <a:srgbClr val="E6E6E6"/>
      </a:lt2>
      <a:accent1>
        <a:srgbClr val="E00000"/>
      </a:accent1>
      <a:accent2>
        <a:srgbClr val="60605B"/>
      </a:accent2>
      <a:accent3>
        <a:srgbClr val="7E7E79"/>
      </a:accent3>
      <a:accent4>
        <a:srgbClr val="B5B5AE"/>
      </a:accent4>
      <a:accent5>
        <a:srgbClr val="CCCCCC"/>
      </a:accent5>
      <a:accent6>
        <a:srgbClr val="E6E6E6"/>
      </a:accent6>
      <a:hlink>
        <a:srgbClr val="000000"/>
      </a:hlink>
      <a:folHlink>
        <a:srgbClr val="B2B1AB"/>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spcBef>
            <a:spcPts val="600"/>
          </a:spcBef>
          <a:defRPr sz="2000" dirty="0" err="1" smtClean="0"/>
        </a:defPPr>
      </a:lstStyle>
    </a:tx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567</TotalTime>
  <Words>1871</Words>
  <Application>Microsoft Macintosh PowerPoint</Application>
  <PresentationFormat>Affichage à l'écran (4:3)</PresentationFormat>
  <Paragraphs>217</Paragraphs>
  <Slides>23</Slides>
  <Notes>0</Notes>
  <HiddenSlides>0</HiddenSlides>
  <MMClips>0</MMClips>
  <ScaleCrop>false</ScaleCrop>
  <HeadingPairs>
    <vt:vector size="6" baseType="variant">
      <vt:variant>
        <vt:lpstr>Polices utilisées</vt:lpstr>
      </vt:variant>
      <vt:variant>
        <vt:i4>4</vt:i4>
      </vt:variant>
      <vt:variant>
        <vt:lpstr>Modèle de conception</vt:lpstr>
      </vt:variant>
      <vt:variant>
        <vt:i4>2</vt:i4>
      </vt:variant>
      <vt:variant>
        <vt:lpstr>Titres des diapositives</vt:lpstr>
      </vt:variant>
      <vt:variant>
        <vt:i4>23</vt:i4>
      </vt:variant>
    </vt:vector>
  </HeadingPairs>
  <TitlesOfParts>
    <vt:vector size="29" baseType="lpstr">
      <vt:lpstr>Arial</vt:lpstr>
      <vt:lpstr>Apple Symbols</vt:lpstr>
      <vt:lpstr>Lucida Grande</vt:lpstr>
      <vt:lpstr>Calibri</vt:lpstr>
      <vt:lpstr>Ville de Montréal 2014</vt:lpstr>
      <vt:lpstr>Ville de Montréal 2014</vt:lpstr>
      <vt:lpstr>Legs du 375e anniversaire de Montréal Projets locaux des arrondissements  Service de la concertation des arrondissements</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vector>
  </TitlesOfParts>
  <Company>Sophie Le Bigot Présentatique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Le Bigot</dc:creator>
  <cp:lastModifiedBy>unass96</cp:lastModifiedBy>
  <cp:revision>162</cp:revision>
  <dcterms:created xsi:type="dcterms:W3CDTF">2014-10-23T17:49:28Z</dcterms:created>
  <dcterms:modified xsi:type="dcterms:W3CDTF">2015-04-16T14:26:58Z</dcterms:modified>
</cp:coreProperties>
</file>